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1" r:id="rId32"/>
    <p:sldId id="286" r:id="rId33"/>
    <p:sldId id="290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E2EE0-F2B2-D247-9215-4E211A576E52}">
          <p14:sldIdLst>
            <p14:sldId id="256"/>
            <p14:sldId id="257"/>
          </p14:sldIdLst>
        </p14:section>
        <p14:section name="1. How can High Performance Computing benefit me?" id="{632D34F2-2250-6340-83F6-321F75082263}">
          <p14:sldIdLst>
            <p14:sldId id="258"/>
            <p14:sldId id="259"/>
          </p14:sldIdLst>
        </p14:section>
        <p14:section name="2. Connecting to Baskerville" id="{E220D565-4BDE-6C4B-82B2-63A7F4078669}">
          <p14:sldIdLst>
            <p14:sldId id="260"/>
            <p14:sldId id="261"/>
            <p14:sldId id="262"/>
          </p14:sldIdLst>
        </p14:section>
        <p14:section name="3. System Architecture" id="{29AC3800-1CB3-3548-931A-10E6C34EB7E0}">
          <p14:sldIdLst>
            <p14:sldId id="264"/>
            <p14:sldId id="265"/>
            <p14:sldId id="266"/>
            <p14:sldId id="263"/>
          </p14:sldIdLst>
        </p14:section>
        <p14:section name="4. Running jobs using SLURM" id="{4610AC4C-3D9B-194D-BF00-B6C211023F62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7"/>
          </p14:sldIdLst>
        </p14:section>
        <p14:section name="Accessing Software Applications" id="{F5B49FED-3071-174A-9189-6C5B2DD7AA87}">
          <p14:sldIdLst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Transferring files" id="{9071AFC9-2957-D642-8857-0EB2B9944BBA}">
          <p14:sldIdLst>
            <p14:sldId id="284"/>
            <p14:sldId id="285"/>
            <p14:sldId id="291"/>
          </p14:sldIdLst>
        </p14:section>
        <p14:section name="Final Task" id="{F4CC0D4C-932E-9D4E-96A8-645AC2095BB3}">
          <p14:sldIdLst>
            <p14:sldId id="286"/>
            <p14:sldId id="290"/>
            <p14:sldId id="287"/>
            <p14:sldId id="288"/>
          </p14:sldIdLst>
        </p14:section>
        <p14:section name="Closing slide" id="{67222036-3F19-C74C-BB14-534C42A20572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B24792-0512-C545-B73A-1DC2CAAF11E4}" v="10" dt="2022-11-11T14:08:09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87234"/>
  </p:normalViewPr>
  <p:slideViewPr>
    <p:cSldViewPr snapToGrid="0">
      <p:cViewPr varScale="1">
        <p:scale>
          <a:sx n="102" d="100"/>
          <a:sy n="102" d="100"/>
        </p:scale>
        <p:origin x="19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y Wong (Advanced Research Computing)" userId="32c60b76-eb0c-4304-8d5f-c647bec0e29c" providerId="ADAL" clId="{471D603D-F8C1-A54E-BCA8-E3A71F16665F}"/>
    <pc:docChg chg="undo redo custSel addSld delSld modSld sldOrd addSection modSection">
      <pc:chgData name="Jenny Wong (Advanced Research Computing)" userId="32c60b76-eb0c-4304-8d5f-c647bec0e29c" providerId="ADAL" clId="{471D603D-F8C1-A54E-BCA8-E3A71F16665F}" dt="2022-09-30T11:44:23.427" v="2441" actId="20577"/>
      <pc:docMkLst>
        <pc:docMk/>
      </pc:docMkLst>
      <pc:sldChg chg="modSp mod">
        <pc:chgData name="Jenny Wong (Advanced Research Computing)" userId="32c60b76-eb0c-4304-8d5f-c647bec0e29c" providerId="ADAL" clId="{471D603D-F8C1-A54E-BCA8-E3A71F16665F}" dt="2022-09-23T08:31:25.764" v="1044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471D603D-F8C1-A54E-BCA8-E3A71F16665F}" dt="2022-09-23T08:31:25.764" v="1044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addSp modSp mod">
        <pc:chgData name="Jenny Wong (Advanced Research Computing)" userId="32c60b76-eb0c-4304-8d5f-c647bec0e29c" providerId="ADAL" clId="{471D603D-F8C1-A54E-BCA8-E3A71F16665F}" dt="2022-09-30T11:30:04.628" v="2168" actId="1076"/>
        <pc:sldMkLst>
          <pc:docMk/>
          <pc:sldMk cId="3320694097" sldId="261"/>
        </pc:sldMkLst>
        <pc:spChg chg="add mod">
          <ac:chgData name="Jenny Wong (Advanced Research Computing)" userId="32c60b76-eb0c-4304-8d5f-c647bec0e29c" providerId="ADAL" clId="{471D603D-F8C1-A54E-BCA8-E3A71F16665F}" dt="2022-09-30T11:30:04.628" v="2168" actId="1076"/>
          <ac:spMkLst>
            <pc:docMk/>
            <pc:sldMk cId="3320694097" sldId="261"/>
            <ac:spMk id="2" creationId="{F7C841A7-743B-0A37-D33A-03DAA62F9B10}"/>
          </ac:spMkLst>
        </pc:spChg>
        <pc:spChg chg="mod">
          <ac:chgData name="Jenny Wong (Advanced Research Computing)" userId="32c60b76-eb0c-4304-8d5f-c647bec0e29c" providerId="ADAL" clId="{471D603D-F8C1-A54E-BCA8-E3A71F16665F}" dt="2022-09-30T11:28:43.885" v="2135" actId="207"/>
          <ac:spMkLst>
            <pc:docMk/>
            <pc:sldMk cId="3320694097" sldId="261"/>
            <ac:spMk id="18" creationId="{9CE56D7F-DD97-6F37-EFFE-B58020D149EB}"/>
          </ac:spMkLst>
        </pc:spChg>
        <pc:picChg chg="mod">
          <ac:chgData name="Jenny Wong (Advanced Research Computing)" userId="32c60b76-eb0c-4304-8d5f-c647bec0e29c" providerId="ADAL" clId="{471D603D-F8C1-A54E-BCA8-E3A71F16665F}" dt="2022-09-23T08:41:14.625" v="1088" actId="1076"/>
          <ac:picMkLst>
            <pc:docMk/>
            <pc:sldMk cId="3320694097" sldId="261"/>
            <ac:picMk id="17" creationId="{120B692C-6C54-90DA-8D73-7FF794ED1ADC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58:31.273" v="2047" actId="20577"/>
        <pc:sldMkLst>
          <pc:docMk/>
          <pc:sldMk cId="2150778311" sldId="262"/>
        </pc:sldMkLst>
        <pc:spChg chg="mod">
          <ac:chgData name="Jenny Wong (Advanced Research Computing)" userId="32c60b76-eb0c-4304-8d5f-c647bec0e29c" providerId="ADAL" clId="{471D603D-F8C1-A54E-BCA8-E3A71F16665F}" dt="2022-09-23T08:41:51.992" v="1093" actId="207"/>
          <ac:spMkLst>
            <pc:docMk/>
            <pc:sldMk cId="2150778311" sldId="262"/>
            <ac:spMk id="9" creationId="{F53D36A9-E1AD-962F-A285-BF20B15723CF}"/>
          </ac:spMkLst>
        </pc:spChg>
        <pc:picChg chg="mod">
          <ac:chgData name="Jenny Wong (Advanced Research Computing)" userId="32c60b76-eb0c-4304-8d5f-c647bec0e29c" providerId="ADAL" clId="{471D603D-F8C1-A54E-BCA8-E3A71F16665F}" dt="2022-09-23T08:37:19.811" v="1085" actId="14861"/>
          <ac:picMkLst>
            <pc:docMk/>
            <pc:sldMk cId="2150778311" sldId="262"/>
            <ac:picMk id="8" creationId="{C0DC8F92-DFA6-A269-CB5F-9E586B14A4A9}"/>
          </ac:picMkLst>
        </pc:picChg>
      </pc:sldChg>
      <pc:sldChg chg="addSp delSp modSp mod modAnim modNotesTx">
        <pc:chgData name="Jenny Wong (Advanced Research Computing)" userId="32c60b76-eb0c-4304-8d5f-c647bec0e29c" providerId="ADAL" clId="{471D603D-F8C1-A54E-BCA8-E3A71F16665F}" dt="2022-09-23T09:59:50.009" v="2050" actId="20577"/>
        <pc:sldMkLst>
          <pc:docMk/>
          <pc:sldMk cId="1843077271" sldId="265"/>
        </pc:sldMkLst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3" creationId="{4ADE8200-F9FD-098F-4C62-90762C0FA485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4" creationId="{2EECA2C6-E456-9701-573B-B74C320A325D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0:54.282" v="1348" actId="164"/>
          <ac:spMkLst>
            <pc:docMk/>
            <pc:sldMk cId="1843077271" sldId="265"/>
            <ac:spMk id="6" creationId="{5DD42398-F556-C4F2-A502-31C79D2288F3}"/>
          </ac:spMkLst>
        </pc:spChg>
        <pc:spChg chg="add mod">
          <ac:chgData name="Jenny Wong (Advanced Research Computing)" userId="32c60b76-eb0c-4304-8d5f-c647bec0e29c" providerId="ADAL" clId="{471D603D-F8C1-A54E-BCA8-E3A71F16665F}" dt="2022-09-23T09:01:01.302" v="1349" actId="164"/>
          <ac:spMkLst>
            <pc:docMk/>
            <pc:sldMk cId="1843077271" sldId="265"/>
            <ac:spMk id="8" creationId="{DEDB8E48-4551-3EEE-9F73-AA2DF4A70DA2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2" creationId="{B4D69156-E888-5377-3E41-5048BB4DBE6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3" creationId="{4BFF4B90-5507-B15A-A0EA-64449553074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14" creationId="{061A8FCC-8A13-D816-1CC4-623167B496F4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7" creationId="{26ECE1F3-CA8D-6CFF-255E-65C08E27D4EF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18" creationId="{565D5527-A830-3A15-7575-9B29E3EF265D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5:15.407" v="1266" actId="1076"/>
          <ac:spMkLst>
            <pc:docMk/>
            <pc:sldMk cId="1843077271" sldId="265"/>
            <ac:spMk id="21" creationId="{C9BC0C03-D1C6-5DA4-3785-AF6778033FDC}"/>
          </ac:spMkLst>
        </pc:spChg>
        <pc:spChg chg="mod topLvl">
          <ac:chgData name="Jenny Wong (Advanced Research Computing)" userId="32c60b76-eb0c-4304-8d5f-c647bec0e29c" providerId="ADAL" clId="{471D603D-F8C1-A54E-BCA8-E3A71F16665F}" dt="2022-09-23T08:51:39.834" v="1259" actId="164"/>
          <ac:spMkLst>
            <pc:docMk/>
            <pc:sldMk cId="1843077271" sldId="265"/>
            <ac:spMk id="22" creationId="{B14D3CFC-9915-6784-0EA2-6737DE573451}"/>
          </ac:spMkLst>
        </pc:spChg>
        <pc:grpChg chg="add 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2" creationId="{07A5B60D-6E13-7FBC-C44F-69FF723D7C54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0:54.282" v="1348" actId="164"/>
          <ac:grpSpMkLst>
            <pc:docMk/>
            <pc:sldMk cId="1843077271" sldId="265"/>
            <ac:grpSpMk id="10" creationId="{65153BAE-D6BC-3122-1FDB-A5177158BFC6}"/>
          </ac:grpSpMkLst>
        </pc:grpChg>
        <pc:grpChg chg="add mod">
          <ac:chgData name="Jenny Wong (Advanced Research Computing)" userId="32c60b76-eb0c-4304-8d5f-c647bec0e29c" providerId="ADAL" clId="{471D603D-F8C1-A54E-BCA8-E3A71F16665F}" dt="2022-09-23T09:01:01.302" v="1349" actId="164"/>
          <ac:grpSpMkLst>
            <pc:docMk/>
            <pc:sldMk cId="1843077271" sldId="265"/>
            <ac:grpSpMk id="15" creationId="{22D83C67-84C1-6E80-B706-895C03BB03C9}"/>
          </ac:grpSpMkLst>
        </pc:grpChg>
        <pc:grpChg chg="del">
          <ac:chgData name="Jenny Wong (Advanced Research Computing)" userId="32c60b76-eb0c-4304-8d5f-c647bec0e29c" providerId="ADAL" clId="{471D603D-F8C1-A54E-BCA8-E3A71F16665F}" dt="2022-09-23T08:49:49.590" v="1250" actId="165"/>
          <ac:grpSpMkLst>
            <pc:docMk/>
            <pc:sldMk cId="1843077271" sldId="265"/>
            <ac:grpSpMk id="23" creationId="{0101078D-330D-1A99-799D-4404ED561D03}"/>
          </ac:grpSpMkLst>
        </pc:grpChg>
        <pc:grpChg chg="mod">
          <ac:chgData name="Jenny Wong (Advanced Research Computing)" userId="32c60b76-eb0c-4304-8d5f-c647bec0e29c" providerId="ADAL" clId="{471D603D-F8C1-A54E-BCA8-E3A71F16665F}" dt="2022-09-23T08:55:15.407" v="1266" actId="1076"/>
          <ac:grpSpMkLst>
            <pc:docMk/>
            <pc:sldMk cId="1843077271" sldId="265"/>
            <ac:grpSpMk id="31" creationId="{61FA472C-92B0-87E9-EE02-B6D02049B1B7}"/>
          </ac:grpSpMkLst>
        </pc:grp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5" creationId="{5C54E8D7-BD7C-439E-5EFF-A729F126E1CB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7" creationId="{A3595FE9-49A1-80EF-9C5F-E7D62DDAC80F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9" creationId="{EEFB4C61-6EDD-586F-31D7-1FD429AF5F0D}"/>
          </ac:picMkLst>
        </pc:picChg>
        <pc:picChg chg="mod topLvl">
          <ac:chgData name="Jenny Wong (Advanced Research Computing)" userId="32c60b76-eb0c-4304-8d5f-c647bec0e29c" providerId="ADAL" clId="{471D603D-F8C1-A54E-BCA8-E3A71F16665F}" dt="2022-09-23T08:55:15.407" v="1266" actId="1076"/>
          <ac:picMkLst>
            <pc:docMk/>
            <pc:sldMk cId="1843077271" sldId="265"/>
            <ac:picMk id="11" creationId="{09DE5574-F8E1-D86E-70C1-FB14AEA80B42}"/>
          </ac:picMkLst>
        </pc:pic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6" creationId="{978524FE-0927-BD0E-F22E-55CFB1D28CA0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19" creationId="{DC1A9087-575B-E681-198C-E8FB0736C2E6}"/>
          </ac:cxnSpMkLst>
        </pc:cxnChg>
        <pc:cxnChg chg="mod topLvl">
          <ac:chgData name="Jenny Wong (Advanced Research Computing)" userId="32c60b76-eb0c-4304-8d5f-c647bec0e29c" providerId="ADAL" clId="{471D603D-F8C1-A54E-BCA8-E3A71F16665F}" dt="2022-09-23T08:55:15.407" v="1266" actId="1076"/>
          <ac:cxnSpMkLst>
            <pc:docMk/>
            <pc:sldMk cId="1843077271" sldId="265"/>
            <ac:cxnSpMk id="20" creationId="{D071CC15-0D4F-DB72-CE27-1E828A264788}"/>
          </ac:cxnSpMkLst>
        </pc:cxnChg>
      </pc:sldChg>
      <pc:sldChg chg="modSp mod">
        <pc:chgData name="Jenny Wong (Advanced Research Computing)" userId="32c60b76-eb0c-4304-8d5f-c647bec0e29c" providerId="ADAL" clId="{471D603D-F8C1-A54E-BCA8-E3A71F16665F}" dt="2022-09-23T08:36:13.375" v="1082" actId="20577"/>
        <pc:sldMkLst>
          <pc:docMk/>
          <pc:sldMk cId="1217023755" sldId="266"/>
        </pc:sldMkLst>
        <pc:spChg chg="mod">
          <ac:chgData name="Jenny Wong (Advanced Research Computing)" userId="32c60b76-eb0c-4304-8d5f-c647bec0e29c" providerId="ADAL" clId="{471D603D-F8C1-A54E-BCA8-E3A71F16665F}" dt="2022-09-23T08:36:13.375" v="1082" actId="20577"/>
          <ac:spMkLst>
            <pc:docMk/>
            <pc:sldMk cId="1217023755" sldId="266"/>
            <ac:spMk id="2" creationId="{FCE6B48B-0356-9824-363C-705CB4C11024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3T08:42:26.944" v="1096" actId="207"/>
        <pc:sldMkLst>
          <pc:docMk/>
          <pc:sldMk cId="419656732" sldId="268"/>
        </pc:sldMkLst>
        <pc:spChg chg="mod">
          <ac:chgData name="Jenny Wong (Advanced Research Computing)" userId="32c60b76-eb0c-4304-8d5f-c647bec0e29c" providerId="ADAL" clId="{471D603D-F8C1-A54E-BCA8-E3A71F16665F}" dt="2022-09-23T08:42:24.296" v="1095" actId="207"/>
          <ac:spMkLst>
            <pc:docMk/>
            <pc:sldMk cId="419656732" sldId="268"/>
            <ac:spMk id="5" creationId="{C595A446-387E-3C3C-3956-A303DD703425}"/>
          </ac:spMkLst>
        </pc:spChg>
        <pc:spChg chg="mod">
          <ac:chgData name="Jenny Wong (Advanced Research Computing)" userId="32c60b76-eb0c-4304-8d5f-c647bec0e29c" providerId="ADAL" clId="{471D603D-F8C1-A54E-BCA8-E3A71F16665F}" dt="2022-09-23T08:42:26.944" v="1096" actId="207"/>
          <ac:spMkLst>
            <pc:docMk/>
            <pc:sldMk cId="419656732" sldId="268"/>
            <ac:spMk id="7" creationId="{DF946161-66FD-8A9F-B507-5D0D76E779E0}"/>
          </ac:spMkLst>
        </pc:spChg>
        <pc:picChg chg="mod">
          <ac:chgData name="Jenny Wong (Advanced Research Computing)" userId="32c60b76-eb0c-4304-8d5f-c647bec0e29c" providerId="ADAL" clId="{471D603D-F8C1-A54E-BCA8-E3A71F16665F}" dt="2022-09-23T08:42:12.947" v="1094" actId="1076"/>
          <ac:picMkLst>
            <pc:docMk/>
            <pc:sldMk cId="419656732" sldId="268"/>
            <ac:picMk id="14" creationId="{B642AC2E-A7CA-9304-19AF-BB51DE3BF540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27:43.490" v="1620" actId="20577"/>
        <pc:sldMkLst>
          <pc:docMk/>
          <pc:sldMk cId="335898592" sldId="269"/>
        </pc:sldMkLst>
        <pc:spChg chg="mod">
          <ac:chgData name="Jenny Wong (Advanced Research Computing)" userId="32c60b76-eb0c-4304-8d5f-c647bec0e29c" providerId="ADAL" clId="{471D603D-F8C1-A54E-BCA8-E3A71F16665F}" dt="2022-09-23T08:42:39.346" v="1099" actId="20577"/>
          <ac:spMkLst>
            <pc:docMk/>
            <pc:sldMk cId="335898592" sldId="269"/>
            <ac:spMk id="6" creationId="{57E2BCFF-F28D-E42D-A92A-4A56EDBB7C0D}"/>
          </ac:spMkLst>
        </pc:spChg>
        <pc:picChg chg="mod">
          <ac:chgData name="Jenny Wong (Advanced Research Computing)" userId="32c60b76-eb0c-4304-8d5f-c647bec0e29c" providerId="ADAL" clId="{471D603D-F8C1-A54E-BCA8-E3A71F16665F}" dt="2022-09-23T09:04:51.005" v="1359" actId="14826"/>
          <ac:picMkLst>
            <pc:docMk/>
            <pc:sldMk cId="335898592" sldId="269"/>
            <ac:picMk id="8" creationId="{C950AE60-3C6F-DF05-DBEA-B3D72953E4C7}"/>
          </ac:picMkLst>
        </pc:picChg>
      </pc:sldChg>
      <pc:sldChg chg="modSp mod modNotesTx">
        <pc:chgData name="Jenny Wong (Advanced Research Computing)" userId="32c60b76-eb0c-4304-8d5f-c647bec0e29c" providerId="ADAL" clId="{471D603D-F8C1-A54E-BCA8-E3A71F16665F}" dt="2022-09-23T09:43:16.085" v="1873" actId="20577"/>
        <pc:sldMkLst>
          <pc:docMk/>
          <pc:sldMk cId="2293009934" sldId="270"/>
        </pc:sldMkLst>
        <pc:spChg chg="mod">
          <ac:chgData name="Jenny Wong (Advanced Research Computing)" userId="32c60b76-eb0c-4304-8d5f-c647bec0e29c" providerId="ADAL" clId="{471D603D-F8C1-A54E-BCA8-E3A71F16665F}" dt="2022-09-23T08:43:00.583" v="1100" actId="1076"/>
          <ac:spMkLst>
            <pc:docMk/>
            <pc:sldMk cId="2293009934" sldId="270"/>
            <ac:spMk id="8" creationId="{E419818B-BEE8-0C77-6CCF-F97352E111EE}"/>
          </ac:spMkLst>
        </pc:spChg>
        <pc:picChg chg="mod">
          <ac:chgData name="Jenny Wong (Advanced Research Computing)" userId="32c60b76-eb0c-4304-8d5f-c647bec0e29c" providerId="ADAL" clId="{471D603D-F8C1-A54E-BCA8-E3A71F16665F}" dt="2022-09-23T08:43:00.583" v="1100" actId="1076"/>
          <ac:picMkLst>
            <pc:docMk/>
            <pc:sldMk cId="2293009934" sldId="270"/>
            <ac:picMk id="10" creationId="{F9BF09BD-3160-C7D4-40DF-BFF729578DF9}"/>
          </ac:picMkLst>
        </pc:picChg>
      </pc:sldChg>
      <pc:sldChg chg="modSp mod modAnim">
        <pc:chgData name="Jenny Wong (Advanced Research Computing)" userId="32c60b76-eb0c-4304-8d5f-c647bec0e29c" providerId="ADAL" clId="{471D603D-F8C1-A54E-BCA8-E3A71F16665F}" dt="2022-09-30T11:37:43.651" v="2234" actId="20577"/>
        <pc:sldMkLst>
          <pc:docMk/>
          <pc:sldMk cId="1898854919" sldId="272"/>
        </pc:sldMkLst>
        <pc:spChg chg="mod">
          <ac:chgData name="Jenny Wong (Advanced Research Computing)" userId="32c60b76-eb0c-4304-8d5f-c647bec0e29c" providerId="ADAL" clId="{471D603D-F8C1-A54E-BCA8-E3A71F16665F}" dt="2022-09-30T11:37:43.651" v="2234" actId="20577"/>
          <ac:spMkLst>
            <pc:docMk/>
            <pc:sldMk cId="1898854919" sldId="272"/>
            <ac:spMk id="3" creationId="{D29B1763-5493-494B-F627-6BB6CB2F71BD}"/>
          </ac:spMkLst>
        </pc:spChg>
      </pc:sldChg>
      <pc:sldChg chg="addSp delSp modSp mod">
        <pc:chgData name="Jenny Wong (Advanced Research Computing)" userId="32c60b76-eb0c-4304-8d5f-c647bec0e29c" providerId="ADAL" clId="{471D603D-F8C1-A54E-BCA8-E3A71F16665F}" dt="2022-09-30T11:38:17.936" v="2237" actId="1076"/>
        <pc:sldMkLst>
          <pc:docMk/>
          <pc:sldMk cId="3608900457" sldId="273"/>
        </pc:sldMkLst>
        <pc:spChg chg="mod">
          <ac:chgData name="Jenny Wong (Advanced Research Computing)" userId="32c60b76-eb0c-4304-8d5f-c647bec0e29c" providerId="ADAL" clId="{471D603D-F8C1-A54E-BCA8-E3A71F16665F}" dt="2022-09-30T11:38:14.253" v="2236"/>
          <ac:spMkLst>
            <pc:docMk/>
            <pc:sldMk cId="3608900457" sldId="273"/>
            <ac:spMk id="3" creationId="{D29B1763-5493-494B-F627-6BB6CB2F71BD}"/>
          </ac:spMkLst>
        </pc:spChg>
        <pc:spChg chg="add del mod">
          <ac:chgData name="Jenny Wong (Advanced Research Computing)" userId="32c60b76-eb0c-4304-8d5f-c647bec0e29c" providerId="ADAL" clId="{471D603D-F8C1-A54E-BCA8-E3A71F16665F}" dt="2022-09-22T10:37:31.457" v="824"/>
          <ac:spMkLst>
            <pc:docMk/>
            <pc:sldMk cId="3608900457" sldId="273"/>
            <ac:spMk id="4" creationId="{5A54BDB8-6DEF-E33C-5EBF-28AA457D8ADD}"/>
          </ac:spMkLst>
        </pc:spChg>
        <pc:picChg chg="mod">
          <ac:chgData name="Jenny Wong (Advanced Research Computing)" userId="32c60b76-eb0c-4304-8d5f-c647bec0e29c" providerId="ADAL" clId="{471D603D-F8C1-A54E-BCA8-E3A71F16665F}" dt="2022-09-30T11:38:17.936" v="2237" actId="1076"/>
          <ac:picMkLst>
            <pc:docMk/>
            <pc:sldMk cId="3608900457" sldId="273"/>
            <ac:picMk id="5" creationId="{B1677A86-C415-174D-52F5-46FF6291E83F}"/>
          </ac:picMkLst>
        </pc:picChg>
      </pc:sldChg>
      <pc:sldChg chg="addSp delSp modSp mod">
        <pc:chgData name="Jenny Wong (Advanced Research Computing)" userId="32c60b76-eb0c-4304-8d5f-c647bec0e29c" providerId="ADAL" clId="{471D603D-F8C1-A54E-BCA8-E3A71F16665F}" dt="2022-09-30T11:39:38.061" v="2256" actId="478"/>
        <pc:sldMkLst>
          <pc:docMk/>
          <pc:sldMk cId="1246145641" sldId="274"/>
        </pc:sldMkLst>
        <pc:spChg chg="mod">
          <ac:chgData name="Jenny Wong (Advanced Research Computing)" userId="32c60b76-eb0c-4304-8d5f-c647bec0e29c" providerId="ADAL" clId="{471D603D-F8C1-A54E-BCA8-E3A71F16665F}" dt="2022-09-22T10:35:04.998" v="814" actId="207"/>
          <ac:spMkLst>
            <pc:docMk/>
            <pc:sldMk cId="1246145641" sldId="274"/>
            <ac:spMk id="3" creationId="{D29B1763-5493-494B-F627-6BB6CB2F71BD}"/>
          </ac:spMkLst>
        </pc:spChg>
        <pc:picChg chg="add del mod">
          <ac:chgData name="Jenny Wong (Advanced Research Computing)" userId="32c60b76-eb0c-4304-8d5f-c647bec0e29c" providerId="ADAL" clId="{471D603D-F8C1-A54E-BCA8-E3A71F16665F}" dt="2022-09-30T11:39:38.061" v="2256" actId="478"/>
          <ac:picMkLst>
            <pc:docMk/>
            <pc:sldMk cId="1246145641" sldId="274"/>
            <ac:picMk id="4" creationId="{81AB3CBF-37F3-616E-D755-B8369200D7A6}"/>
          </ac:picMkLst>
        </pc:picChg>
        <pc:picChg chg="mod">
          <ac:chgData name="Jenny Wong (Advanced Research Computing)" userId="32c60b76-eb0c-4304-8d5f-c647bec0e29c" providerId="ADAL" clId="{471D603D-F8C1-A54E-BCA8-E3A71F16665F}" dt="2022-09-30T11:38:59.612" v="2247" actId="167"/>
          <ac:picMkLst>
            <pc:docMk/>
            <pc:sldMk cId="1246145641" sldId="274"/>
            <ac:picMk id="6" creationId="{C548DCA9-B02B-6884-AF77-A74E8154398B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30T11:39:33.804" v="2254" actId="14100"/>
        <pc:sldMkLst>
          <pc:docMk/>
          <pc:sldMk cId="646547505" sldId="275"/>
        </pc:sldMkLst>
        <pc:spChg chg="mod">
          <ac:chgData name="Jenny Wong (Advanced Research Computing)" userId="32c60b76-eb0c-4304-8d5f-c647bec0e29c" providerId="ADAL" clId="{471D603D-F8C1-A54E-BCA8-E3A71F16665F}" dt="2022-09-30T11:39:33.804" v="2254" actId="14100"/>
          <ac:spMkLst>
            <pc:docMk/>
            <pc:sldMk cId="646547505" sldId="275"/>
            <ac:spMk id="2" creationId="{F5D81B82-FAB1-51AF-7E00-5695E176A5E2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35.733" v="817" actId="207"/>
        <pc:sldMkLst>
          <pc:docMk/>
          <pc:sldMk cId="350500506" sldId="276"/>
        </pc:sldMkLst>
        <pc:spChg chg="mod">
          <ac:chgData name="Jenny Wong (Advanced Research Computing)" userId="32c60b76-eb0c-4304-8d5f-c647bec0e29c" providerId="ADAL" clId="{471D603D-F8C1-A54E-BCA8-E3A71F16665F}" dt="2022-09-22T10:35:35.733" v="817" actId="207"/>
          <ac:spMkLst>
            <pc:docMk/>
            <pc:sldMk cId="350500506" sldId="276"/>
            <ac:spMk id="7" creationId="{39D4A8BD-8C61-EBD0-EF74-FDCB52F15279}"/>
          </ac:spMkLst>
        </pc:spChg>
      </pc:sldChg>
      <pc:sldChg chg="modSp mod modShow modNotesTx">
        <pc:chgData name="Jenny Wong (Advanced Research Computing)" userId="32c60b76-eb0c-4304-8d5f-c647bec0e29c" providerId="ADAL" clId="{471D603D-F8C1-A54E-BCA8-E3A71F16665F}" dt="2022-09-30T11:41:10.393" v="2259" actId="729"/>
        <pc:sldMkLst>
          <pc:docMk/>
          <pc:sldMk cId="3775196788" sldId="277"/>
        </pc:sldMkLst>
        <pc:spChg chg="mod">
          <ac:chgData name="Jenny Wong (Advanced Research Computing)" userId="32c60b76-eb0c-4304-8d5f-c647bec0e29c" providerId="ADAL" clId="{471D603D-F8C1-A54E-BCA8-E3A71F16665F}" dt="2022-09-22T10:35:24.535" v="815" actId="207"/>
          <ac:spMkLst>
            <pc:docMk/>
            <pc:sldMk cId="3775196788" sldId="277"/>
            <ac:spMk id="6" creationId="{4031BE2B-AECE-D6B0-219C-AAB0FFDEDB16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30T11:40:24.678" v="2258" actId="113"/>
        <pc:sldMkLst>
          <pc:docMk/>
          <pc:sldMk cId="2747831647" sldId="278"/>
        </pc:sldMkLst>
        <pc:spChg chg="mod">
          <ac:chgData name="Jenny Wong (Advanced Research Computing)" userId="32c60b76-eb0c-4304-8d5f-c647bec0e29c" providerId="ADAL" clId="{471D603D-F8C1-A54E-BCA8-E3A71F16665F}" dt="2022-09-30T11:40:24.678" v="2258" actId="113"/>
          <ac:spMkLst>
            <pc:docMk/>
            <pc:sldMk cId="2747831647" sldId="278"/>
            <ac:spMk id="6" creationId="{47F7F2B9-4466-AC08-A250-47A745B3EB14}"/>
          </ac:spMkLst>
        </pc:spChg>
      </pc:sldChg>
      <pc:sldChg chg="modNotesTx">
        <pc:chgData name="Jenny Wong (Advanced Research Computing)" userId="32c60b76-eb0c-4304-8d5f-c647bec0e29c" providerId="ADAL" clId="{471D603D-F8C1-A54E-BCA8-E3A71F16665F}" dt="2022-09-30T11:43:18.998" v="2408" actId="20577"/>
        <pc:sldMkLst>
          <pc:docMk/>
          <pc:sldMk cId="24442140" sldId="279"/>
        </pc:sldMkLst>
      </pc:sldChg>
      <pc:sldChg chg="modSp mod">
        <pc:chgData name="Jenny Wong (Advanced Research Computing)" userId="32c60b76-eb0c-4304-8d5f-c647bec0e29c" providerId="ADAL" clId="{471D603D-F8C1-A54E-BCA8-E3A71F16665F}" dt="2022-09-23T08:46:31.693" v="1134" actId="1076"/>
        <pc:sldMkLst>
          <pc:docMk/>
          <pc:sldMk cId="3474156945" sldId="281"/>
        </pc:sldMkLst>
        <pc:spChg chg="mod">
          <ac:chgData name="Jenny Wong (Advanced Research Computing)" userId="32c60b76-eb0c-4304-8d5f-c647bec0e29c" providerId="ADAL" clId="{471D603D-F8C1-A54E-BCA8-E3A71F16665F}" dt="2022-09-23T08:46:31.693" v="1134" actId="1076"/>
          <ac:spMkLst>
            <pc:docMk/>
            <pc:sldMk cId="3474156945" sldId="281"/>
            <ac:spMk id="6" creationId="{B2A75D64-A9D3-DC3D-BC9F-60DA91B8D617}"/>
          </ac:spMkLst>
        </pc:spChg>
      </pc:sldChg>
      <pc:sldChg chg="modSp mod">
        <pc:chgData name="Jenny Wong (Advanced Research Computing)" userId="32c60b76-eb0c-4304-8d5f-c647bec0e29c" providerId="ADAL" clId="{471D603D-F8C1-A54E-BCA8-E3A71F16665F}" dt="2022-09-22T10:35:59.077" v="819" actId="207"/>
        <pc:sldMkLst>
          <pc:docMk/>
          <pc:sldMk cId="3656745794" sldId="282"/>
        </pc:sldMkLst>
        <pc:spChg chg="mod">
          <ac:chgData name="Jenny Wong (Advanced Research Computing)" userId="32c60b76-eb0c-4304-8d5f-c647bec0e29c" providerId="ADAL" clId="{471D603D-F8C1-A54E-BCA8-E3A71F16665F}" dt="2022-09-22T10:35:59.077" v="819" actId="207"/>
          <ac:spMkLst>
            <pc:docMk/>
            <pc:sldMk cId="3656745794" sldId="282"/>
            <ac:spMk id="3" creationId="{EB7A6A7E-072F-2217-382B-30EC82F7E712}"/>
          </ac:spMkLst>
        </pc:spChg>
        <pc:picChg chg="mod">
          <ac:chgData name="Jenny Wong (Advanced Research Computing)" userId="32c60b76-eb0c-4304-8d5f-c647bec0e29c" providerId="ADAL" clId="{471D603D-F8C1-A54E-BCA8-E3A71F16665F}" dt="2022-09-22T10:35:55.101" v="818" actId="167"/>
          <ac:picMkLst>
            <pc:docMk/>
            <pc:sldMk cId="3656745794" sldId="282"/>
            <ac:picMk id="5" creationId="{BBD667A2-F48B-0A22-C813-167E7D38E25C}"/>
          </ac:picMkLst>
        </pc:picChg>
      </pc:sldChg>
      <pc:sldChg chg="modSp mod">
        <pc:chgData name="Jenny Wong (Advanced Research Computing)" userId="32c60b76-eb0c-4304-8d5f-c647bec0e29c" providerId="ADAL" clId="{471D603D-F8C1-A54E-BCA8-E3A71F16665F}" dt="2022-09-23T08:46:55.991" v="1143" actId="20577"/>
        <pc:sldMkLst>
          <pc:docMk/>
          <pc:sldMk cId="812330338" sldId="283"/>
        </pc:sldMkLst>
        <pc:spChg chg="mod">
          <ac:chgData name="Jenny Wong (Advanced Research Computing)" userId="32c60b76-eb0c-4304-8d5f-c647bec0e29c" providerId="ADAL" clId="{471D603D-F8C1-A54E-BCA8-E3A71F16665F}" dt="2022-09-23T08:46:55.991" v="1143" actId="20577"/>
          <ac:spMkLst>
            <pc:docMk/>
            <pc:sldMk cId="812330338" sldId="283"/>
            <ac:spMk id="2" creationId="{789CE912-01FD-E2A0-F61E-C2379AEB7C43}"/>
          </ac:spMkLst>
        </pc:spChg>
      </pc:sldChg>
      <pc:sldChg chg="addSp delSp modSp mod modNotesTx">
        <pc:chgData name="Jenny Wong (Advanced Research Computing)" userId="32c60b76-eb0c-4304-8d5f-c647bec0e29c" providerId="ADAL" clId="{471D603D-F8C1-A54E-BCA8-E3A71F16665F}" dt="2022-09-30T11:44:23.427" v="2441" actId="20577"/>
        <pc:sldMkLst>
          <pc:docMk/>
          <pc:sldMk cId="1510355161" sldId="285"/>
        </pc:sldMkLst>
        <pc:picChg chg="add del mod">
          <ac:chgData name="Jenny Wong (Advanced Research Computing)" userId="32c60b76-eb0c-4304-8d5f-c647bec0e29c" providerId="ADAL" clId="{471D603D-F8C1-A54E-BCA8-E3A71F16665F}" dt="2022-09-23T09:20:51.504" v="1417" actId="21"/>
          <ac:picMkLst>
            <pc:docMk/>
            <pc:sldMk cId="1510355161" sldId="285"/>
            <ac:picMk id="3" creationId="{38C979CC-1388-F2C1-76D0-34662AED5986}"/>
          </ac:picMkLst>
        </pc:picChg>
      </pc:sldChg>
      <pc:sldChg chg="modSp add mod ord">
        <pc:chgData name="Jenny Wong (Advanced Research Computing)" userId="32c60b76-eb0c-4304-8d5f-c647bec0e29c" providerId="ADAL" clId="{471D603D-F8C1-A54E-BCA8-E3A71F16665F}" dt="2022-09-22T09:53:19.553" v="272" actId="20577"/>
        <pc:sldMkLst>
          <pc:docMk/>
          <pc:sldMk cId="2855795923" sldId="286"/>
        </pc:sldMkLst>
        <pc:spChg chg="mod">
          <ac:chgData name="Jenny Wong (Advanced Research Computing)" userId="32c60b76-eb0c-4304-8d5f-c647bec0e29c" providerId="ADAL" clId="{471D603D-F8C1-A54E-BCA8-E3A71F16665F}" dt="2022-09-22T09:53:19.553" v="272" actId="20577"/>
          <ac:spMkLst>
            <pc:docMk/>
            <pc:sldMk cId="2855795923" sldId="286"/>
            <ac:spMk id="2" creationId="{B63A774E-384B-81B9-B504-0953E3D879AE}"/>
          </ac:spMkLst>
        </pc:spChg>
      </pc:sldChg>
      <pc:sldChg chg="new del">
        <pc:chgData name="Jenny Wong (Advanced Research Computing)" userId="32c60b76-eb0c-4304-8d5f-c647bec0e29c" providerId="ADAL" clId="{471D603D-F8C1-A54E-BCA8-E3A71F16665F}" dt="2022-09-22T09:53:25.371" v="274" actId="2696"/>
        <pc:sldMkLst>
          <pc:docMk/>
          <pc:sldMk cId="388334092" sldId="287"/>
        </pc:sldMkLst>
      </pc:sldChg>
      <pc:sldChg chg="addSp delSp modSp new mod modClrScheme chgLayout modNotesTx">
        <pc:chgData name="Jenny Wong (Advanced Research Computing)" userId="32c60b76-eb0c-4304-8d5f-c647bec0e29c" providerId="ADAL" clId="{471D603D-F8C1-A54E-BCA8-E3A71F16665F}" dt="2022-09-23T09:22:28.053" v="1474" actId="20577"/>
        <pc:sldMkLst>
          <pc:docMk/>
          <pc:sldMk cId="3908722075" sldId="287"/>
        </pc:sldMkLst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2" creationId="{C51B998F-5E69-1E1E-4102-124960289A00}"/>
          </ac:spMkLst>
        </pc:spChg>
        <pc:spChg chg="del mod ord">
          <ac:chgData name="Jenny Wong (Advanced Research Computing)" userId="32c60b76-eb0c-4304-8d5f-c647bec0e29c" providerId="ADAL" clId="{471D603D-F8C1-A54E-BCA8-E3A71F16665F}" dt="2022-09-22T10:15:59.269" v="278" actId="700"/>
          <ac:spMkLst>
            <pc:docMk/>
            <pc:sldMk cId="3908722075" sldId="287"/>
            <ac:spMk id="3" creationId="{98A4C38C-7965-A4B3-7660-8FE85B7A0C9D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16:19.886" v="301" actId="20577"/>
          <ac:spMkLst>
            <pc:docMk/>
            <pc:sldMk cId="3908722075" sldId="287"/>
            <ac:spMk id="4" creationId="{CB8E4CD3-2904-07DE-FB13-96BCEF801D7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2T10:33:35.255" v="809" actId="14100"/>
          <ac:spMkLst>
            <pc:docMk/>
            <pc:sldMk cId="3908722075" sldId="287"/>
            <ac:spMk id="5" creationId="{1E5521F6-16F6-859D-B39C-07B6E7D14DEE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0" creationId="{D976FC28-7154-25D7-DA0D-F37DAEB84BA8}"/>
          </ac:spMkLst>
        </pc:spChg>
        <pc:spChg chg="add mod">
          <ac:chgData name="Jenny Wong (Advanced Research Computing)" userId="32c60b76-eb0c-4304-8d5f-c647bec0e29c" providerId="ADAL" clId="{471D603D-F8C1-A54E-BCA8-E3A71F16665F}" dt="2022-09-22T10:33:50.664" v="810" actId="1076"/>
          <ac:spMkLst>
            <pc:docMk/>
            <pc:sldMk cId="3908722075" sldId="287"/>
            <ac:spMk id="11" creationId="{EA7EB066-D05A-BA10-819E-23BA060BE616}"/>
          </ac:spMkLst>
        </pc:sp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2T10:33:50.664" v="810" actId="1076"/>
          <ac:picMkLst>
            <pc:docMk/>
            <pc:sldMk cId="3908722075" sldId="287"/>
            <ac:picMk id="9" creationId="{888CA451-657D-CF52-959F-F9433AA7A04F}"/>
          </ac:picMkLst>
        </pc:picChg>
      </pc:sldChg>
      <pc:sldChg chg="addSp delSp modSp add mod">
        <pc:chgData name="Jenny Wong (Advanced Research Computing)" userId="32c60b76-eb0c-4304-8d5f-c647bec0e29c" providerId="ADAL" clId="{471D603D-F8C1-A54E-BCA8-E3A71F16665F}" dt="2022-09-23T08:44:49.742" v="1125" actId="1076"/>
        <pc:sldMkLst>
          <pc:docMk/>
          <pc:sldMk cId="1108277171" sldId="288"/>
        </pc:sldMkLst>
        <pc:spChg chg="add del mod">
          <ac:chgData name="Jenny Wong (Advanced Research Computing)" userId="32c60b76-eb0c-4304-8d5f-c647bec0e29c" providerId="ADAL" clId="{471D603D-F8C1-A54E-BCA8-E3A71F16665F}" dt="2022-09-23T08:21:42.856" v="837" actId="931"/>
          <ac:spMkLst>
            <pc:docMk/>
            <pc:sldMk cId="1108277171" sldId="288"/>
            <ac:spMk id="3" creationId="{75D0283F-4E9C-097B-3F07-53ADAC55F2A3}"/>
          </ac:spMkLst>
        </pc:spChg>
        <pc:spChg chg="mod">
          <ac:chgData name="Jenny Wong (Advanced Research Computing)" userId="32c60b76-eb0c-4304-8d5f-c647bec0e29c" providerId="ADAL" clId="{471D603D-F8C1-A54E-BCA8-E3A71F16665F}" dt="2022-09-23T08:23:13.113" v="879" actId="20577"/>
          <ac:spMkLst>
            <pc:docMk/>
            <pc:sldMk cId="1108277171" sldId="288"/>
            <ac:spMk id="4" creationId="{CB8E4CD3-2904-07DE-FB13-96BCEF801D7F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8.734" v="836" actId="478"/>
          <ac:spMkLst>
            <pc:docMk/>
            <pc:sldMk cId="1108277171" sldId="288"/>
            <ac:spMk id="5" creationId="{1E5521F6-16F6-859D-B39C-07B6E7D14DEE}"/>
          </ac:spMkLst>
        </pc:spChg>
        <pc:spChg chg="del mod">
          <ac:chgData name="Jenny Wong (Advanced Research Computing)" userId="32c60b76-eb0c-4304-8d5f-c647bec0e29c" providerId="ADAL" clId="{471D603D-F8C1-A54E-BCA8-E3A71F16665F}" dt="2022-09-23T08:21:27.159" v="835" actId="478"/>
          <ac:spMkLst>
            <pc:docMk/>
            <pc:sldMk cId="1108277171" sldId="288"/>
            <ac:spMk id="10" creationId="{D976FC28-7154-25D7-DA0D-F37DAEB84BA8}"/>
          </ac:spMkLst>
        </pc:spChg>
        <pc:spChg chg="del">
          <ac:chgData name="Jenny Wong (Advanced Research Computing)" userId="32c60b76-eb0c-4304-8d5f-c647bec0e29c" providerId="ADAL" clId="{471D603D-F8C1-A54E-BCA8-E3A71F16665F}" dt="2022-09-23T08:21:25.248" v="834" actId="478"/>
          <ac:spMkLst>
            <pc:docMk/>
            <pc:sldMk cId="1108277171" sldId="288"/>
            <ac:spMk id="11" creationId="{EA7EB066-D05A-BA10-819E-23BA060BE616}"/>
          </ac:spMkLst>
        </pc:spChg>
        <pc:spChg chg="add mod">
          <ac:chgData name="Jenny Wong (Advanced Research Computing)" userId="32c60b76-eb0c-4304-8d5f-c647bec0e29c" providerId="ADAL" clId="{471D603D-F8C1-A54E-BCA8-E3A71F16665F}" dt="2022-09-23T08:44:49.742" v="1125" actId="1076"/>
          <ac:spMkLst>
            <pc:docMk/>
            <pc:sldMk cId="1108277171" sldId="288"/>
            <ac:spMk id="12" creationId="{B7553FAD-5B37-BA0E-2857-4A606C7893DF}"/>
          </ac:spMkLst>
        </pc:spChg>
        <pc:picChg chg="del">
          <ac:chgData name="Jenny Wong (Advanced Research Computing)" userId="32c60b76-eb0c-4304-8d5f-c647bec0e29c" providerId="ADAL" clId="{471D603D-F8C1-A54E-BCA8-E3A71F16665F}" dt="2022-09-23T08:21:23.043" v="831" actId="478"/>
          <ac:picMkLst>
            <pc:docMk/>
            <pc:sldMk cId="1108277171" sldId="288"/>
            <ac:picMk id="7" creationId="{B2F65810-B6D9-6859-CC43-FB78DB27CEE5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22:10.306" v="842" actId="1076"/>
          <ac:picMkLst>
            <pc:docMk/>
            <pc:sldMk cId="1108277171" sldId="288"/>
            <ac:picMk id="8" creationId="{B96B1C58-310B-D6D8-ACE5-370B61E29AC9}"/>
          </ac:picMkLst>
        </pc:picChg>
        <pc:picChg chg="del">
          <ac:chgData name="Jenny Wong (Advanced Research Computing)" userId="32c60b76-eb0c-4304-8d5f-c647bec0e29c" providerId="ADAL" clId="{471D603D-F8C1-A54E-BCA8-E3A71F16665F}" dt="2022-09-23T08:21:23.647" v="832" actId="478"/>
          <ac:picMkLst>
            <pc:docMk/>
            <pc:sldMk cId="1108277171" sldId="288"/>
            <ac:picMk id="9" creationId="{888CA451-657D-CF52-959F-F9433AA7A04F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8:47:19.991" v="1145" actId="12"/>
        <pc:sldMkLst>
          <pc:docMk/>
          <pc:sldMk cId="2600422586" sldId="289"/>
        </pc:sldMkLst>
        <pc:spChg chg="del mod ord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2" creationId="{F3F631C6-C4C6-DF92-EEF2-04A975923002}"/>
          </ac:spMkLst>
        </pc:spChg>
        <pc:spChg chg="del">
          <ac:chgData name="Jenny Wong (Advanced Research Computing)" userId="32c60b76-eb0c-4304-8d5f-c647bec0e29c" providerId="ADAL" clId="{471D603D-F8C1-A54E-BCA8-E3A71F16665F}" dt="2022-09-23T08:24:05.591" v="883" actId="700"/>
          <ac:spMkLst>
            <pc:docMk/>
            <pc:sldMk cId="2600422586" sldId="289"/>
            <ac:spMk id="3" creationId="{F46EC883-8B3A-C01D-F13A-88949968439B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24:45.678" v="937" actId="700"/>
          <ac:spMkLst>
            <pc:docMk/>
            <pc:sldMk cId="2600422586" sldId="289"/>
            <ac:spMk id="4" creationId="{E0078E63-0502-EA3C-B6AB-707C54D5BD2F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8:47:19.991" v="1145" actId="12"/>
          <ac:spMkLst>
            <pc:docMk/>
            <pc:sldMk cId="2600422586" sldId="289"/>
            <ac:spMk id="5" creationId="{D7AE72DA-CF45-8F76-0D8D-D46A84CC87E1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8:31:52.099" v="1048" actId="478"/>
          <ac:picMkLst>
            <pc:docMk/>
            <pc:sldMk cId="2600422586" sldId="289"/>
            <ac:picMk id="6" creationId="{29480C9F-AB18-CD2F-152B-B9E189FEE1D6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8:34:46.192" v="1065" actId="1076"/>
          <ac:picMkLst>
            <pc:docMk/>
            <pc:sldMk cId="2600422586" sldId="289"/>
            <ac:picMk id="8" creationId="{D3BC6F1E-B60A-62AB-3A55-C6A197322B3E}"/>
          </ac:picMkLst>
        </pc:picChg>
      </pc:sldChg>
      <pc:sldChg chg="addSp delSp modSp new mod modClrScheme chgLayout">
        <pc:chgData name="Jenny Wong (Advanced Research Computing)" userId="32c60b76-eb0c-4304-8d5f-c647bec0e29c" providerId="ADAL" clId="{471D603D-F8C1-A54E-BCA8-E3A71F16665F}" dt="2022-09-23T09:21:05.256" v="1421" actId="1076"/>
        <pc:sldMkLst>
          <pc:docMk/>
          <pc:sldMk cId="2560497607" sldId="290"/>
        </pc:sldMkLst>
        <pc:spChg chg="del mod ord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2" creationId="{461E8015-BFA9-00B5-7B76-8D776E63487C}"/>
          </ac:spMkLst>
        </pc:spChg>
        <pc:spChg chg="del">
          <ac:chgData name="Jenny Wong (Advanced Research Computing)" userId="32c60b76-eb0c-4304-8d5f-c647bec0e29c" providerId="ADAL" clId="{471D603D-F8C1-A54E-BCA8-E3A71F16665F}" dt="2022-09-23T09:17:59.599" v="1387" actId="700"/>
          <ac:spMkLst>
            <pc:docMk/>
            <pc:sldMk cId="2560497607" sldId="290"/>
            <ac:spMk id="3" creationId="{86DEF49E-4981-F8DD-F330-F214CCD889E7}"/>
          </ac:spMkLst>
        </pc:spChg>
        <pc:spChg chg="add mod ord">
          <ac:chgData name="Jenny Wong (Advanced Research Computing)" userId="32c60b76-eb0c-4304-8d5f-c647bec0e29c" providerId="ADAL" clId="{471D603D-F8C1-A54E-BCA8-E3A71F16665F}" dt="2022-09-23T09:18:33.468" v="1405" actId="20577"/>
          <ac:spMkLst>
            <pc:docMk/>
            <pc:sldMk cId="2560497607" sldId="290"/>
            <ac:spMk id="4" creationId="{0470A113-03BA-92D4-4C6B-C717768DF474}"/>
          </ac:spMkLst>
        </pc:spChg>
        <pc:spChg chg="add del">
          <ac:chgData name="Jenny Wong (Advanced Research Computing)" userId="32c60b76-eb0c-4304-8d5f-c647bec0e29c" providerId="ADAL" clId="{471D603D-F8C1-A54E-BCA8-E3A71F16665F}" dt="2022-09-23T09:19:55.258" v="1407" actId="22"/>
          <ac:spMkLst>
            <pc:docMk/>
            <pc:sldMk cId="2560497607" sldId="290"/>
            <ac:spMk id="6" creationId="{097A2276-4B8D-CC79-3109-5480D39E9EC0}"/>
          </ac:spMkLst>
        </pc:spChg>
        <pc:picChg chg="add del mod">
          <ac:chgData name="Jenny Wong (Advanced Research Computing)" userId="32c60b76-eb0c-4304-8d5f-c647bec0e29c" providerId="ADAL" clId="{471D603D-F8C1-A54E-BCA8-E3A71F16665F}" dt="2022-09-23T09:20:57.112" v="1420" actId="478"/>
          <ac:picMkLst>
            <pc:docMk/>
            <pc:sldMk cId="2560497607" sldId="290"/>
            <ac:picMk id="8" creationId="{ABACBCCE-BD06-864A-78FF-687FB90B5BB1}"/>
          </ac:picMkLst>
        </pc:picChg>
        <pc:picChg chg="add mod">
          <ac:chgData name="Jenny Wong (Advanced Research Computing)" userId="32c60b76-eb0c-4304-8d5f-c647bec0e29c" providerId="ADAL" clId="{471D603D-F8C1-A54E-BCA8-E3A71F16665F}" dt="2022-09-23T09:21:05.256" v="1421" actId="1076"/>
          <ac:picMkLst>
            <pc:docMk/>
            <pc:sldMk cId="2560497607" sldId="290"/>
            <ac:picMk id="9" creationId="{63493E4F-A78A-8909-6B69-90CE2BDD957B}"/>
          </ac:picMkLst>
        </pc:picChg>
      </pc:sldChg>
    </pc:docChg>
  </pc:docChgLst>
  <pc:docChgLst>
    <pc:chgData name="Jenny Wong (Advanced Research Computing)" userId="32c60b76-eb0c-4304-8d5f-c647bec0e29c" providerId="ADAL" clId="{64B24792-0512-C545-B73A-1DC2CAAF11E4}"/>
    <pc:docChg chg="undo custSel modSld">
      <pc:chgData name="Jenny Wong (Advanced Research Computing)" userId="32c60b76-eb0c-4304-8d5f-c647bec0e29c" providerId="ADAL" clId="{64B24792-0512-C545-B73A-1DC2CAAF11E4}" dt="2022-11-11T14:08:22.315" v="492" actId="1076"/>
      <pc:docMkLst>
        <pc:docMk/>
      </pc:docMkLst>
      <pc:sldChg chg="modSp mod">
        <pc:chgData name="Jenny Wong (Advanced Research Computing)" userId="32c60b76-eb0c-4304-8d5f-c647bec0e29c" providerId="ADAL" clId="{64B24792-0512-C545-B73A-1DC2CAAF11E4}" dt="2022-11-11T14:08:22.315" v="492" actId="1076"/>
        <pc:sldMkLst>
          <pc:docMk/>
          <pc:sldMk cId="906875884" sldId="256"/>
        </pc:sldMkLst>
        <pc:picChg chg="mod">
          <ac:chgData name="Jenny Wong (Advanced Research Computing)" userId="32c60b76-eb0c-4304-8d5f-c647bec0e29c" providerId="ADAL" clId="{64B24792-0512-C545-B73A-1DC2CAAF11E4}" dt="2022-11-11T14:08:22.315" v="492" actId="1076"/>
          <ac:picMkLst>
            <pc:docMk/>
            <pc:sldMk cId="906875884" sldId="256"/>
            <ac:picMk id="7" creationId="{937F29EE-E783-F6E6-3C58-AAA8C15673CD}"/>
          </ac:picMkLst>
        </pc:picChg>
      </pc:sldChg>
      <pc:sldChg chg="modNotesTx">
        <pc:chgData name="Jenny Wong (Advanced Research Computing)" userId="32c60b76-eb0c-4304-8d5f-c647bec0e29c" providerId="ADAL" clId="{64B24792-0512-C545-B73A-1DC2CAAF11E4}" dt="2022-11-11T14:04:18.657" v="383" actId="20577"/>
        <pc:sldMkLst>
          <pc:docMk/>
          <pc:sldMk cId="1843077271" sldId="265"/>
        </pc:sldMkLst>
      </pc:sldChg>
      <pc:sldChg chg="addSp modSp mod">
        <pc:chgData name="Jenny Wong (Advanced Research Computing)" userId="32c60b76-eb0c-4304-8d5f-c647bec0e29c" providerId="ADAL" clId="{64B24792-0512-C545-B73A-1DC2CAAF11E4}" dt="2022-11-11T14:06:08.864" v="447" actId="207"/>
        <pc:sldMkLst>
          <pc:docMk/>
          <pc:sldMk cId="1898854919" sldId="272"/>
        </pc:sldMkLst>
        <pc:spChg chg="add mod">
          <ac:chgData name="Jenny Wong (Advanced Research Computing)" userId="32c60b76-eb0c-4304-8d5f-c647bec0e29c" providerId="ADAL" clId="{64B24792-0512-C545-B73A-1DC2CAAF11E4}" dt="2022-11-11T14:06:08.864" v="447" actId="207"/>
          <ac:spMkLst>
            <pc:docMk/>
            <pc:sldMk cId="1898854919" sldId="272"/>
            <ac:spMk id="4" creationId="{B40EEEB9-49C4-4F01-4FFE-7CE674CF46C3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010" v="448"/>
        <pc:sldMkLst>
          <pc:docMk/>
          <pc:sldMk cId="3608900457" sldId="273"/>
        </pc:sldMkLst>
        <pc:spChg chg="add mod">
          <ac:chgData name="Jenny Wong (Advanced Research Computing)" userId="32c60b76-eb0c-4304-8d5f-c647bec0e29c" providerId="ADAL" clId="{64B24792-0512-C545-B73A-1DC2CAAF11E4}" dt="2022-11-11T14:06:24.010" v="448"/>
          <ac:spMkLst>
            <pc:docMk/>
            <pc:sldMk cId="3608900457" sldId="273"/>
            <ac:spMk id="4" creationId="{66B0726A-F9D0-D80E-39D2-865A0A584399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6:24.879" v="449"/>
        <pc:sldMkLst>
          <pc:docMk/>
          <pc:sldMk cId="1246145641" sldId="274"/>
        </pc:sldMkLst>
        <pc:spChg chg="add mod">
          <ac:chgData name="Jenny Wong (Advanced Research Computing)" userId="32c60b76-eb0c-4304-8d5f-c647bec0e29c" providerId="ADAL" clId="{64B24792-0512-C545-B73A-1DC2CAAF11E4}" dt="2022-11-11T14:06:24.879" v="449"/>
          <ac:spMkLst>
            <pc:docMk/>
            <pc:sldMk cId="1246145641" sldId="274"/>
            <ac:spMk id="4" creationId="{C2B80F38-2B02-A711-DD99-35B2C3455106}"/>
          </ac:spMkLst>
        </pc:spChg>
      </pc:sldChg>
      <pc:sldChg chg="addSp delSp modSp mod modNotesTx">
        <pc:chgData name="Jenny Wong (Advanced Research Computing)" userId="32c60b76-eb0c-4304-8d5f-c647bec0e29c" providerId="ADAL" clId="{64B24792-0512-C545-B73A-1DC2CAAF11E4}" dt="2022-11-11T09:56:32.315" v="183" actId="20577"/>
        <pc:sldMkLst>
          <pc:docMk/>
          <pc:sldMk cId="3775196788" sldId="277"/>
        </pc:sldMkLst>
        <pc:spChg chg="add del mod">
          <ac:chgData name="Jenny Wong (Advanced Research Computing)" userId="32c60b76-eb0c-4304-8d5f-c647bec0e29c" providerId="ADAL" clId="{64B24792-0512-C545-B73A-1DC2CAAF11E4}" dt="2022-11-10T12:04:43.962" v="2" actId="478"/>
          <ac:spMkLst>
            <pc:docMk/>
            <pc:sldMk cId="3775196788" sldId="277"/>
            <ac:spMk id="4" creationId="{9E4A4B7F-D83D-8C19-E47E-B61F23DF77FD}"/>
          </ac:spMkLst>
        </pc:spChg>
        <pc:spChg chg="del">
          <ac:chgData name="Jenny Wong (Advanced Research Computing)" userId="32c60b76-eb0c-4304-8d5f-c647bec0e29c" providerId="ADAL" clId="{64B24792-0512-C545-B73A-1DC2CAAF11E4}" dt="2022-11-10T12:04:39.349" v="0" actId="478"/>
          <ac:spMkLst>
            <pc:docMk/>
            <pc:sldMk cId="3775196788" sldId="277"/>
            <ac:spMk id="6" creationId="{4031BE2B-AECE-D6B0-219C-AAB0FFDEDB16}"/>
          </ac:spMkLst>
        </pc:spChg>
        <pc:picChg chg="del">
          <ac:chgData name="Jenny Wong (Advanced Research Computing)" userId="32c60b76-eb0c-4304-8d5f-c647bec0e29c" providerId="ADAL" clId="{64B24792-0512-C545-B73A-1DC2CAAF11E4}" dt="2022-11-10T12:04:40.677" v="1" actId="478"/>
          <ac:picMkLst>
            <pc:docMk/>
            <pc:sldMk cId="3775196788" sldId="277"/>
            <ac:picMk id="5" creationId="{9DC263D7-5E9E-5536-59E6-016AD91A3D6D}"/>
          </ac:picMkLst>
        </pc:picChg>
        <pc:picChg chg="add mod">
          <ac:chgData name="Jenny Wong (Advanced Research Computing)" userId="32c60b76-eb0c-4304-8d5f-c647bec0e29c" providerId="ADAL" clId="{64B24792-0512-C545-B73A-1DC2CAAF11E4}" dt="2022-11-10T12:05:00.416" v="9" actId="1076"/>
          <ac:picMkLst>
            <pc:docMk/>
            <pc:sldMk cId="3775196788" sldId="277"/>
            <ac:picMk id="8" creationId="{A0FE4A26-157A-4C7B-A85E-2D73BFA6F467}"/>
          </ac:picMkLst>
        </pc:picChg>
      </pc:sldChg>
      <pc:sldChg chg="addSp modSp">
        <pc:chgData name="Jenny Wong (Advanced Research Computing)" userId="32c60b76-eb0c-4304-8d5f-c647bec0e29c" providerId="ADAL" clId="{64B24792-0512-C545-B73A-1DC2CAAF11E4}" dt="2022-11-11T14:07:08.864" v="450"/>
        <pc:sldMkLst>
          <pc:docMk/>
          <pc:sldMk cId="3656745794" sldId="282"/>
        </pc:sldMkLst>
        <pc:spChg chg="add mod">
          <ac:chgData name="Jenny Wong (Advanced Research Computing)" userId="32c60b76-eb0c-4304-8d5f-c647bec0e29c" providerId="ADAL" clId="{64B24792-0512-C545-B73A-1DC2CAAF11E4}" dt="2022-11-11T14:07:08.864" v="450"/>
          <ac:spMkLst>
            <pc:docMk/>
            <pc:sldMk cId="3656745794" sldId="282"/>
            <ac:spMk id="4" creationId="{498C17DB-1D95-D051-1035-BDE5AD638C1E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7:13.114" v="451"/>
        <pc:sldMkLst>
          <pc:docMk/>
          <pc:sldMk cId="812330338" sldId="283"/>
        </pc:sldMkLst>
        <pc:spChg chg="add mod">
          <ac:chgData name="Jenny Wong (Advanced Research Computing)" userId="32c60b76-eb0c-4304-8d5f-c647bec0e29c" providerId="ADAL" clId="{64B24792-0512-C545-B73A-1DC2CAAF11E4}" dt="2022-11-11T14:07:13.114" v="451"/>
          <ac:spMkLst>
            <pc:docMk/>
            <pc:sldMk cId="812330338" sldId="283"/>
            <ac:spMk id="3" creationId="{7D74269A-7647-CD56-DF9A-83094F045C23}"/>
          </ac:spMkLst>
        </pc:spChg>
      </pc:sldChg>
      <pc:sldChg chg="modNotesTx">
        <pc:chgData name="Jenny Wong (Advanced Research Computing)" userId="32c60b76-eb0c-4304-8d5f-c647bec0e29c" providerId="ADAL" clId="{64B24792-0512-C545-B73A-1DC2CAAF11E4}" dt="2022-11-11T14:07:32.658" v="462" actId="20577"/>
        <pc:sldMkLst>
          <pc:docMk/>
          <pc:sldMk cId="1510355161" sldId="285"/>
        </pc:sldMkLst>
      </pc:sldChg>
      <pc:sldChg chg="addSp modSp">
        <pc:chgData name="Jenny Wong (Advanced Research Computing)" userId="32c60b76-eb0c-4304-8d5f-c647bec0e29c" providerId="ADAL" clId="{64B24792-0512-C545-B73A-1DC2CAAF11E4}" dt="2022-11-11T14:08:06.920" v="490"/>
        <pc:sldMkLst>
          <pc:docMk/>
          <pc:sldMk cId="3908722075" sldId="287"/>
        </pc:sldMkLst>
        <pc:spChg chg="add mod">
          <ac:chgData name="Jenny Wong (Advanced Research Computing)" userId="32c60b76-eb0c-4304-8d5f-c647bec0e29c" providerId="ADAL" clId="{64B24792-0512-C545-B73A-1DC2CAAF11E4}" dt="2022-11-11T14:08:06.920" v="490"/>
          <ac:spMkLst>
            <pc:docMk/>
            <pc:sldMk cId="3908722075" sldId="287"/>
            <ac:spMk id="2" creationId="{E770596F-2FE2-A52C-93B5-4CB727700679}"/>
          </ac:spMkLst>
        </pc:spChg>
      </pc:sldChg>
      <pc:sldChg chg="addSp modSp">
        <pc:chgData name="Jenny Wong (Advanced Research Computing)" userId="32c60b76-eb0c-4304-8d5f-c647bec0e29c" providerId="ADAL" clId="{64B24792-0512-C545-B73A-1DC2CAAF11E4}" dt="2022-11-11T14:08:09.317" v="491"/>
        <pc:sldMkLst>
          <pc:docMk/>
          <pc:sldMk cId="1108277171" sldId="288"/>
        </pc:sldMkLst>
        <pc:spChg chg="add mod">
          <ac:chgData name="Jenny Wong (Advanced Research Computing)" userId="32c60b76-eb0c-4304-8d5f-c647bec0e29c" providerId="ADAL" clId="{64B24792-0512-C545-B73A-1DC2CAAF11E4}" dt="2022-11-11T14:08:09.317" v="491"/>
          <ac:spMkLst>
            <pc:docMk/>
            <pc:sldMk cId="1108277171" sldId="288"/>
            <ac:spMk id="2" creationId="{CC5026A5-0ED0-6BDD-FB54-CFE76129A45B}"/>
          </ac:spMkLst>
        </pc:spChg>
      </pc:sldChg>
      <pc:sldChg chg="modSp mod">
        <pc:chgData name="Jenny Wong (Advanced Research Computing)" userId="32c60b76-eb0c-4304-8d5f-c647bec0e29c" providerId="ADAL" clId="{64B24792-0512-C545-B73A-1DC2CAAF11E4}" dt="2022-11-11T14:01:02.966" v="239" actId="20577"/>
        <pc:sldMkLst>
          <pc:docMk/>
          <pc:sldMk cId="2600422586" sldId="289"/>
        </pc:sldMkLst>
        <pc:spChg chg="mod">
          <ac:chgData name="Jenny Wong (Advanced Research Computing)" userId="32c60b76-eb0c-4304-8d5f-c647bec0e29c" providerId="ADAL" clId="{64B24792-0512-C545-B73A-1DC2CAAF11E4}" dt="2022-11-11T14:01:02.966" v="239" actId="20577"/>
          <ac:spMkLst>
            <pc:docMk/>
            <pc:sldMk cId="2600422586" sldId="289"/>
            <ac:spMk id="5" creationId="{D7AE72DA-CF45-8F76-0D8D-D46A84CC87E1}"/>
          </ac:spMkLst>
        </pc:spChg>
      </pc:sldChg>
      <pc:sldChg chg="modNotesTx">
        <pc:chgData name="Jenny Wong (Advanced Research Computing)" userId="32c60b76-eb0c-4304-8d5f-c647bec0e29c" providerId="ADAL" clId="{64B24792-0512-C545-B73A-1DC2CAAF11E4}" dt="2022-11-11T14:08:01.200" v="489" actId="20577"/>
        <pc:sldMkLst>
          <pc:docMk/>
          <pc:sldMk cId="3011079473" sldId="29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D0914-C1E5-473A-B646-B03546AA7723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79DC73-401A-457E-9EE3-E2B1679E5F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07F09F33-9184-4387-A890-D787DDA619A0}" type="parTrans" cxnId="{4DF03358-787B-40E4-86A9-07952A0603E9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9ABF0567-97DD-4767-BBDA-FD78393F1D88}" type="sibTrans" cxnId="{4DF03358-787B-40E4-86A9-07952A0603E9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7583A01F-DA13-4410-B6EF-B20EA7F872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48ED2337-BE41-4722-98DF-4919B4D519D4}" type="parTrans" cxnId="{D9A5AA9A-2EAD-42B4-B3B8-867E31482B65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BE337EC-FF97-49D3-9C77-AFA60D4DAE3B}" type="sibTrans" cxnId="{D9A5AA9A-2EAD-42B4-B3B8-867E31482B65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8EA67C05-7A2A-4417-9C5D-431602AF5C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HPC resources are shared by multiple users.</a:t>
          </a:r>
          <a:endParaRPr lang="en-US" sz="1800">
            <a:ln/>
            <a:solidFill>
              <a:schemeClr val="bg1"/>
            </a:solidFill>
          </a:endParaRPr>
        </a:p>
      </dgm:t>
    </dgm:pt>
    <dgm:pt modelId="{D2E87740-A5CD-42BC-8AD3-C2B0764F6C08}" type="parTrans" cxnId="{557C0439-0B45-481D-880A-5DEF1537FDBF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1A9C7D8-38AA-4801-BF0C-B6C6C828AD90}" type="sibTrans" cxnId="{557C0439-0B45-481D-880A-5DEF1537FD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B4F31831-7826-42D2-A658-B00F8A786C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dirty="0">
            <a:ln/>
            <a:solidFill>
              <a:schemeClr val="bg1"/>
            </a:solidFill>
          </a:endParaRPr>
        </a:p>
      </dgm:t>
    </dgm:pt>
    <dgm:pt modelId="{E527A01F-FCB2-4023-B575-F085A97D8EA8}" type="par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0FA56C9C-8F93-429B-9A08-C1B0334689A7}" type="sibTrans" cxnId="{162A6032-76C7-4B0F-9F92-5E4DFE83C0F6}">
      <dgm:prSet/>
      <dgm:spPr/>
      <dgm:t>
        <a:bodyPr/>
        <a:lstStyle/>
        <a:p>
          <a:endParaRPr lang="en-US" sz="1800">
            <a:ln>
              <a:noFill/>
            </a:ln>
            <a:solidFill>
              <a:schemeClr val="bg1"/>
            </a:solidFill>
          </a:endParaRPr>
        </a:p>
      </dgm:t>
    </dgm:pt>
    <dgm:pt modelId="{F5329BD1-B4B6-4E97-91B0-5F1E8A2DBF28}" type="pres">
      <dgm:prSet presAssocID="{D7ED0914-C1E5-473A-B646-B03546AA7723}" presName="root" presStyleCnt="0">
        <dgm:presLayoutVars>
          <dgm:dir/>
          <dgm:resizeHandles val="exact"/>
        </dgm:presLayoutVars>
      </dgm:prSet>
      <dgm:spPr/>
    </dgm:pt>
    <dgm:pt modelId="{B3552A46-48BB-42D5-B820-FDBB229546C2}" type="pres">
      <dgm:prSet presAssocID="{D7ED0914-C1E5-473A-B646-B03546AA7723}" presName="container" presStyleCnt="0">
        <dgm:presLayoutVars>
          <dgm:dir/>
          <dgm:resizeHandles val="exact"/>
        </dgm:presLayoutVars>
      </dgm:prSet>
      <dgm:spPr/>
    </dgm:pt>
    <dgm:pt modelId="{CC582C37-1CE5-41C9-A325-838EFBD3A15D}" type="pres">
      <dgm:prSet presAssocID="{5C79DC73-401A-457E-9EE3-E2B1679E5FF2}" presName="compNode" presStyleCnt="0"/>
      <dgm:spPr/>
    </dgm:pt>
    <dgm:pt modelId="{B173CA94-34EF-4464-B926-5B5967FCB813}" type="pres">
      <dgm:prSet presAssocID="{5C79DC73-401A-457E-9EE3-E2B1679E5FF2}" presName="iconBgRect" presStyleLbl="bgShp" presStyleIdx="0" presStyleCnt="4"/>
      <dgm:spPr/>
    </dgm:pt>
    <dgm:pt modelId="{999FC950-D18B-4685-87E7-49F448AEAEFC}" type="pres">
      <dgm:prSet presAssocID="{5C79DC73-401A-457E-9EE3-E2B1679E5F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0501F5D-5496-4602-984D-BC93CAB78315}" type="pres">
      <dgm:prSet presAssocID="{5C79DC73-401A-457E-9EE3-E2B1679E5FF2}" presName="spaceRect" presStyleCnt="0"/>
      <dgm:spPr/>
    </dgm:pt>
    <dgm:pt modelId="{07CC15BB-1426-411E-AACA-BBD8511AFD85}" type="pres">
      <dgm:prSet presAssocID="{5C79DC73-401A-457E-9EE3-E2B1679E5FF2}" presName="textRect" presStyleLbl="revTx" presStyleIdx="0" presStyleCnt="4">
        <dgm:presLayoutVars>
          <dgm:chMax val="1"/>
          <dgm:chPref val="1"/>
        </dgm:presLayoutVars>
      </dgm:prSet>
      <dgm:spPr/>
    </dgm:pt>
    <dgm:pt modelId="{0AE94191-EC84-46AE-993F-F33BCFBBD50B}" type="pres">
      <dgm:prSet presAssocID="{9ABF0567-97DD-4767-BBDA-FD78393F1D88}" presName="sibTrans" presStyleLbl="sibTrans2D1" presStyleIdx="0" presStyleCnt="0"/>
      <dgm:spPr/>
    </dgm:pt>
    <dgm:pt modelId="{944B6DC6-2CE8-4287-87AA-4124D82E510C}" type="pres">
      <dgm:prSet presAssocID="{7583A01F-DA13-4410-B6EF-B20EA7F872AB}" presName="compNode" presStyleCnt="0"/>
      <dgm:spPr/>
    </dgm:pt>
    <dgm:pt modelId="{E4B28701-EC0C-49CA-98D1-2D36E86AF93C}" type="pres">
      <dgm:prSet presAssocID="{7583A01F-DA13-4410-B6EF-B20EA7F872AB}" presName="iconBgRect" presStyleLbl="bgShp" presStyleIdx="1" presStyleCnt="4"/>
      <dgm:spPr/>
    </dgm:pt>
    <dgm:pt modelId="{66896E95-BAF1-4959-BC65-84236FDD2F32}" type="pres">
      <dgm:prSet presAssocID="{7583A01F-DA13-4410-B6EF-B20EA7F872A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D3D47A-1295-401B-BB80-4E200A7A19CC}" type="pres">
      <dgm:prSet presAssocID="{7583A01F-DA13-4410-B6EF-B20EA7F872AB}" presName="spaceRect" presStyleCnt="0"/>
      <dgm:spPr/>
    </dgm:pt>
    <dgm:pt modelId="{E302E49C-1ACC-4929-8DA8-19F82C5FC27C}" type="pres">
      <dgm:prSet presAssocID="{7583A01F-DA13-4410-B6EF-B20EA7F872AB}" presName="textRect" presStyleLbl="revTx" presStyleIdx="1" presStyleCnt="4">
        <dgm:presLayoutVars>
          <dgm:chMax val="1"/>
          <dgm:chPref val="1"/>
        </dgm:presLayoutVars>
      </dgm:prSet>
      <dgm:spPr/>
    </dgm:pt>
    <dgm:pt modelId="{A920DA33-ECB6-4B91-9BBB-4658E7849C89}" type="pres">
      <dgm:prSet presAssocID="{8BE337EC-FF97-49D3-9C77-AFA60D4DAE3B}" presName="sibTrans" presStyleLbl="sibTrans2D1" presStyleIdx="0" presStyleCnt="0"/>
      <dgm:spPr/>
    </dgm:pt>
    <dgm:pt modelId="{0826DEEA-643C-4F1F-AFA0-19B1BA1160E1}" type="pres">
      <dgm:prSet presAssocID="{8EA67C05-7A2A-4417-9C5D-431602AF5C67}" presName="compNode" presStyleCnt="0"/>
      <dgm:spPr/>
    </dgm:pt>
    <dgm:pt modelId="{07B8E5A6-F5A4-42B1-99C9-F9FBE8173DDE}" type="pres">
      <dgm:prSet presAssocID="{8EA67C05-7A2A-4417-9C5D-431602AF5C67}" presName="iconBgRect" presStyleLbl="bgShp" presStyleIdx="2" presStyleCnt="4"/>
      <dgm:spPr/>
    </dgm:pt>
    <dgm:pt modelId="{6D6CFA28-5639-4B59-B1BF-2D04B6592CDB}" type="pres">
      <dgm:prSet presAssocID="{8EA67C05-7A2A-4417-9C5D-431602AF5C6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EBB5A3D-68FA-4CE9-92F3-4868E45F87EA}" type="pres">
      <dgm:prSet presAssocID="{8EA67C05-7A2A-4417-9C5D-431602AF5C67}" presName="spaceRect" presStyleCnt="0"/>
      <dgm:spPr/>
    </dgm:pt>
    <dgm:pt modelId="{3EEE07BD-BE92-4B63-9AD6-B159C48D2F06}" type="pres">
      <dgm:prSet presAssocID="{8EA67C05-7A2A-4417-9C5D-431602AF5C67}" presName="textRect" presStyleLbl="revTx" presStyleIdx="2" presStyleCnt="4">
        <dgm:presLayoutVars>
          <dgm:chMax val="1"/>
          <dgm:chPref val="1"/>
        </dgm:presLayoutVars>
      </dgm:prSet>
      <dgm:spPr/>
    </dgm:pt>
    <dgm:pt modelId="{A96BA564-EB75-4910-B6F5-6BF866962D24}" type="pres">
      <dgm:prSet presAssocID="{01A9C7D8-38AA-4801-BF0C-B6C6C828AD90}" presName="sibTrans" presStyleLbl="sibTrans2D1" presStyleIdx="0" presStyleCnt="0"/>
      <dgm:spPr/>
    </dgm:pt>
    <dgm:pt modelId="{51C5AB36-F3AE-4082-AFF3-46261DF6F350}" type="pres">
      <dgm:prSet presAssocID="{B4F31831-7826-42D2-A658-B00F8A786CC9}" presName="compNode" presStyleCnt="0"/>
      <dgm:spPr/>
    </dgm:pt>
    <dgm:pt modelId="{751D54EF-9792-49D0-A6EF-8AD87D6DA08D}" type="pres">
      <dgm:prSet presAssocID="{B4F31831-7826-42D2-A658-B00F8A786CC9}" presName="iconBgRect" presStyleLbl="bgShp" presStyleIdx="3" presStyleCnt="4"/>
      <dgm:spPr/>
    </dgm:pt>
    <dgm:pt modelId="{EC0AD7F7-0A32-4B85-950D-60D1996E507D}" type="pres">
      <dgm:prSet presAssocID="{B4F31831-7826-42D2-A658-B00F8A786C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F9203E-1640-46B3-865D-04E382C0110C}" type="pres">
      <dgm:prSet presAssocID="{B4F31831-7826-42D2-A658-B00F8A786CC9}" presName="spaceRect" presStyleCnt="0"/>
      <dgm:spPr/>
    </dgm:pt>
    <dgm:pt modelId="{F3A710BB-E6CE-4EF1-8010-962A78142217}" type="pres">
      <dgm:prSet presAssocID="{B4F31831-7826-42D2-A658-B00F8A786C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A1A1305-7C37-47B9-AAC5-2299F9CB5D5B}" type="presOf" srcId="{8BE337EC-FF97-49D3-9C77-AFA60D4DAE3B}" destId="{A920DA33-ECB6-4B91-9BBB-4658E7849C89}" srcOrd="0" destOrd="0" presId="urn:microsoft.com/office/officeart/2018/2/layout/IconCircleList"/>
    <dgm:cxn modelId="{162A6032-76C7-4B0F-9F92-5E4DFE83C0F6}" srcId="{D7ED0914-C1E5-473A-B646-B03546AA7723}" destId="{B4F31831-7826-42D2-A658-B00F8A786CC9}" srcOrd="3" destOrd="0" parTransId="{E527A01F-FCB2-4023-B575-F085A97D8EA8}" sibTransId="{0FA56C9C-8F93-429B-9A08-C1B0334689A7}"/>
    <dgm:cxn modelId="{557C0439-0B45-481D-880A-5DEF1537FDBF}" srcId="{D7ED0914-C1E5-473A-B646-B03546AA7723}" destId="{8EA67C05-7A2A-4417-9C5D-431602AF5C67}" srcOrd="2" destOrd="0" parTransId="{D2E87740-A5CD-42BC-8AD3-C2B0764F6C08}" sibTransId="{01A9C7D8-38AA-4801-BF0C-B6C6C828AD90}"/>
    <dgm:cxn modelId="{4DF03358-787B-40E4-86A9-07952A0603E9}" srcId="{D7ED0914-C1E5-473A-B646-B03546AA7723}" destId="{5C79DC73-401A-457E-9EE3-E2B1679E5FF2}" srcOrd="0" destOrd="0" parTransId="{07F09F33-9184-4387-A890-D787DDA619A0}" sibTransId="{9ABF0567-97DD-4767-BBDA-FD78393F1D88}"/>
    <dgm:cxn modelId="{724E295B-2A0A-4592-BDAF-FE3977627A11}" type="presOf" srcId="{01A9C7D8-38AA-4801-BF0C-B6C6C828AD90}" destId="{A96BA564-EB75-4910-B6F5-6BF866962D24}" srcOrd="0" destOrd="0" presId="urn:microsoft.com/office/officeart/2018/2/layout/IconCircleList"/>
    <dgm:cxn modelId="{5878D761-CCAF-4350-A275-0A63F4F7E0B1}" type="presOf" srcId="{D7ED0914-C1E5-473A-B646-B03546AA7723}" destId="{F5329BD1-B4B6-4E97-91B0-5F1E8A2DBF28}" srcOrd="0" destOrd="0" presId="urn:microsoft.com/office/officeart/2018/2/layout/IconCircleList"/>
    <dgm:cxn modelId="{DDF99E74-6AF4-4A18-8066-0258E0840AFF}" type="presOf" srcId="{9ABF0567-97DD-4767-BBDA-FD78393F1D88}" destId="{0AE94191-EC84-46AE-993F-F33BCFBBD50B}" srcOrd="0" destOrd="0" presId="urn:microsoft.com/office/officeart/2018/2/layout/IconCircleList"/>
    <dgm:cxn modelId="{D9A5AA9A-2EAD-42B4-B3B8-867E31482B65}" srcId="{D7ED0914-C1E5-473A-B646-B03546AA7723}" destId="{7583A01F-DA13-4410-B6EF-B20EA7F872AB}" srcOrd="1" destOrd="0" parTransId="{48ED2337-BE41-4722-98DF-4919B4D519D4}" sibTransId="{8BE337EC-FF97-49D3-9C77-AFA60D4DAE3B}"/>
    <dgm:cxn modelId="{C0BF8E9F-EC5C-465F-9B95-9E4DE36EE2FD}" type="presOf" srcId="{B4F31831-7826-42D2-A658-B00F8A786CC9}" destId="{F3A710BB-E6CE-4EF1-8010-962A78142217}" srcOrd="0" destOrd="0" presId="urn:microsoft.com/office/officeart/2018/2/layout/IconCircleList"/>
    <dgm:cxn modelId="{1E5769BD-239D-408B-B8A3-42AAC9623DC1}" type="presOf" srcId="{5C79DC73-401A-457E-9EE3-E2B1679E5FF2}" destId="{07CC15BB-1426-411E-AACA-BBD8511AFD85}" srcOrd="0" destOrd="0" presId="urn:microsoft.com/office/officeart/2018/2/layout/IconCircleList"/>
    <dgm:cxn modelId="{2A364FDB-410B-4394-8372-37BB787B9070}" type="presOf" srcId="{7583A01F-DA13-4410-B6EF-B20EA7F872AB}" destId="{E302E49C-1ACC-4929-8DA8-19F82C5FC27C}" srcOrd="0" destOrd="0" presId="urn:microsoft.com/office/officeart/2018/2/layout/IconCircleList"/>
    <dgm:cxn modelId="{444C21F9-77B6-43D3-8BA2-A7C9EBBE5EE9}" type="presOf" srcId="{8EA67C05-7A2A-4417-9C5D-431602AF5C67}" destId="{3EEE07BD-BE92-4B63-9AD6-B159C48D2F06}" srcOrd="0" destOrd="0" presId="urn:microsoft.com/office/officeart/2018/2/layout/IconCircleList"/>
    <dgm:cxn modelId="{2DAD7F43-3507-41E5-9FE1-0EF48A536753}" type="presParOf" srcId="{F5329BD1-B4B6-4E97-91B0-5F1E8A2DBF28}" destId="{B3552A46-48BB-42D5-B820-FDBB229546C2}" srcOrd="0" destOrd="0" presId="urn:microsoft.com/office/officeart/2018/2/layout/IconCircleList"/>
    <dgm:cxn modelId="{2C7F629B-87B0-4163-91DB-507E84E9E60F}" type="presParOf" srcId="{B3552A46-48BB-42D5-B820-FDBB229546C2}" destId="{CC582C37-1CE5-41C9-A325-838EFBD3A15D}" srcOrd="0" destOrd="0" presId="urn:microsoft.com/office/officeart/2018/2/layout/IconCircleList"/>
    <dgm:cxn modelId="{B9B5FCCE-E682-4724-9D6B-57FAF2593831}" type="presParOf" srcId="{CC582C37-1CE5-41C9-A325-838EFBD3A15D}" destId="{B173CA94-34EF-4464-B926-5B5967FCB813}" srcOrd="0" destOrd="0" presId="urn:microsoft.com/office/officeart/2018/2/layout/IconCircleList"/>
    <dgm:cxn modelId="{9AE927CA-FB83-4E91-B0C3-B5B5C1BA1D90}" type="presParOf" srcId="{CC582C37-1CE5-41C9-A325-838EFBD3A15D}" destId="{999FC950-D18B-4685-87E7-49F448AEAEFC}" srcOrd="1" destOrd="0" presId="urn:microsoft.com/office/officeart/2018/2/layout/IconCircleList"/>
    <dgm:cxn modelId="{56DB6365-B540-4217-8D4D-4331BF35ADBB}" type="presParOf" srcId="{CC582C37-1CE5-41C9-A325-838EFBD3A15D}" destId="{50501F5D-5496-4602-984D-BC93CAB78315}" srcOrd="2" destOrd="0" presId="urn:microsoft.com/office/officeart/2018/2/layout/IconCircleList"/>
    <dgm:cxn modelId="{D524ACC9-3F55-49FB-817D-20581DFDB2F5}" type="presParOf" srcId="{CC582C37-1CE5-41C9-A325-838EFBD3A15D}" destId="{07CC15BB-1426-411E-AACA-BBD8511AFD85}" srcOrd="3" destOrd="0" presId="urn:microsoft.com/office/officeart/2018/2/layout/IconCircleList"/>
    <dgm:cxn modelId="{205F3791-0B28-43FF-91AD-32B9D0DFFF08}" type="presParOf" srcId="{B3552A46-48BB-42D5-B820-FDBB229546C2}" destId="{0AE94191-EC84-46AE-993F-F33BCFBBD50B}" srcOrd="1" destOrd="0" presId="urn:microsoft.com/office/officeart/2018/2/layout/IconCircleList"/>
    <dgm:cxn modelId="{12927A0A-FBE5-404E-B21D-85CE877EE821}" type="presParOf" srcId="{B3552A46-48BB-42D5-B820-FDBB229546C2}" destId="{944B6DC6-2CE8-4287-87AA-4124D82E510C}" srcOrd="2" destOrd="0" presId="urn:microsoft.com/office/officeart/2018/2/layout/IconCircleList"/>
    <dgm:cxn modelId="{B22A5C0D-F8CA-42FB-B188-7E88D1E5BCF2}" type="presParOf" srcId="{944B6DC6-2CE8-4287-87AA-4124D82E510C}" destId="{E4B28701-EC0C-49CA-98D1-2D36E86AF93C}" srcOrd="0" destOrd="0" presId="urn:microsoft.com/office/officeart/2018/2/layout/IconCircleList"/>
    <dgm:cxn modelId="{CD4710B5-0E5A-4367-883E-E7A9A598C9AA}" type="presParOf" srcId="{944B6DC6-2CE8-4287-87AA-4124D82E510C}" destId="{66896E95-BAF1-4959-BC65-84236FDD2F32}" srcOrd="1" destOrd="0" presId="urn:microsoft.com/office/officeart/2018/2/layout/IconCircleList"/>
    <dgm:cxn modelId="{C474C990-2338-4AD5-8A2A-E61A87FD19C1}" type="presParOf" srcId="{944B6DC6-2CE8-4287-87AA-4124D82E510C}" destId="{8DD3D47A-1295-401B-BB80-4E200A7A19CC}" srcOrd="2" destOrd="0" presId="urn:microsoft.com/office/officeart/2018/2/layout/IconCircleList"/>
    <dgm:cxn modelId="{60E67676-61A7-4B87-BC27-2E39DE6D5A4E}" type="presParOf" srcId="{944B6DC6-2CE8-4287-87AA-4124D82E510C}" destId="{E302E49C-1ACC-4929-8DA8-19F82C5FC27C}" srcOrd="3" destOrd="0" presId="urn:microsoft.com/office/officeart/2018/2/layout/IconCircleList"/>
    <dgm:cxn modelId="{AB2BA65C-E1BE-4B0C-ABFE-C1A1DF725DEE}" type="presParOf" srcId="{B3552A46-48BB-42D5-B820-FDBB229546C2}" destId="{A920DA33-ECB6-4B91-9BBB-4658E7849C89}" srcOrd="3" destOrd="0" presId="urn:microsoft.com/office/officeart/2018/2/layout/IconCircleList"/>
    <dgm:cxn modelId="{FA404F1D-2624-4871-BAAA-5F8D4D010DB6}" type="presParOf" srcId="{B3552A46-48BB-42D5-B820-FDBB229546C2}" destId="{0826DEEA-643C-4F1F-AFA0-19B1BA1160E1}" srcOrd="4" destOrd="0" presId="urn:microsoft.com/office/officeart/2018/2/layout/IconCircleList"/>
    <dgm:cxn modelId="{88A2F169-995E-4769-947B-D7BDC477E86F}" type="presParOf" srcId="{0826DEEA-643C-4F1F-AFA0-19B1BA1160E1}" destId="{07B8E5A6-F5A4-42B1-99C9-F9FBE8173DDE}" srcOrd="0" destOrd="0" presId="urn:microsoft.com/office/officeart/2018/2/layout/IconCircleList"/>
    <dgm:cxn modelId="{872DBEA2-9A31-4201-B79D-6A728BCF3A52}" type="presParOf" srcId="{0826DEEA-643C-4F1F-AFA0-19B1BA1160E1}" destId="{6D6CFA28-5639-4B59-B1BF-2D04B6592CDB}" srcOrd="1" destOrd="0" presId="urn:microsoft.com/office/officeart/2018/2/layout/IconCircleList"/>
    <dgm:cxn modelId="{713CAF93-9573-4A48-B739-CDCA24CA9CD6}" type="presParOf" srcId="{0826DEEA-643C-4F1F-AFA0-19B1BA1160E1}" destId="{DEBB5A3D-68FA-4CE9-92F3-4868E45F87EA}" srcOrd="2" destOrd="0" presId="urn:microsoft.com/office/officeart/2018/2/layout/IconCircleList"/>
    <dgm:cxn modelId="{26A7C677-7385-4BAF-8DE5-FD38D3EC8324}" type="presParOf" srcId="{0826DEEA-643C-4F1F-AFA0-19B1BA1160E1}" destId="{3EEE07BD-BE92-4B63-9AD6-B159C48D2F06}" srcOrd="3" destOrd="0" presId="urn:microsoft.com/office/officeart/2018/2/layout/IconCircleList"/>
    <dgm:cxn modelId="{489E928E-E4C7-4239-B9D2-475A3A5A6515}" type="presParOf" srcId="{B3552A46-48BB-42D5-B820-FDBB229546C2}" destId="{A96BA564-EB75-4910-B6F5-6BF866962D24}" srcOrd="5" destOrd="0" presId="urn:microsoft.com/office/officeart/2018/2/layout/IconCircleList"/>
    <dgm:cxn modelId="{0A27569C-FCCB-49EB-BBD2-4DBA3BA5768A}" type="presParOf" srcId="{B3552A46-48BB-42D5-B820-FDBB229546C2}" destId="{51C5AB36-F3AE-4082-AFF3-46261DF6F350}" srcOrd="6" destOrd="0" presId="urn:microsoft.com/office/officeart/2018/2/layout/IconCircleList"/>
    <dgm:cxn modelId="{CEDE5179-056A-4555-869D-07B548582BE6}" type="presParOf" srcId="{51C5AB36-F3AE-4082-AFF3-46261DF6F350}" destId="{751D54EF-9792-49D0-A6EF-8AD87D6DA08D}" srcOrd="0" destOrd="0" presId="urn:microsoft.com/office/officeart/2018/2/layout/IconCircleList"/>
    <dgm:cxn modelId="{7657FBBE-210A-454D-B90F-7A180711021C}" type="presParOf" srcId="{51C5AB36-F3AE-4082-AFF3-46261DF6F350}" destId="{EC0AD7F7-0A32-4B85-950D-60D1996E507D}" srcOrd="1" destOrd="0" presId="urn:microsoft.com/office/officeart/2018/2/layout/IconCircleList"/>
    <dgm:cxn modelId="{C7B5A1F1-C01A-4A79-9D24-940972DD7CE0}" type="presParOf" srcId="{51C5AB36-F3AE-4082-AFF3-46261DF6F350}" destId="{75F9203E-1640-46B3-865D-04E382C0110C}" srcOrd="2" destOrd="0" presId="urn:microsoft.com/office/officeart/2018/2/layout/IconCircleList"/>
    <dgm:cxn modelId="{2130C91B-7096-4102-9170-928FE7FB002D}" type="presParOf" srcId="{51C5AB36-F3AE-4082-AFF3-46261DF6F350}" destId="{F3A710BB-E6CE-4EF1-8010-962A78142217}" srcOrd="3" destOrd="0" presId="urn:microsoft.com/office/officeart/2018/2/layout/IconCircleList"/>
  </dgm:cxnLst>
  <dgm:bg>
    <a:solidFill>
      <a:schemeClr val="tx2">
        <a:alpha val="91059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3CA94-34EF-4464-B926-5B5967FCB813}">
      <dsp:nvSpPr>
        <dsp:cNvPr id="0" name=""/>
        <dsp:cNvSpPr/>
      </dsp:nvSpPr>
      <dsp:spPr>
        <a:xfrm>
          <a:off x="146654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C950-D18B-4685-87E7-49F448AEAEFC}">
      <dsp:nvSpPr>
        <dsp:cNvPr id="0" name=""/>
        <dsp:cNvSpPr/>
      </dsp:nvSpPr>
      <dsp:spPr>
        <a:xfrm>
          <a:off x="383939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CC15BB-1426-411E-AACA-BBD8511AFD85}">
      <dsp:nvSpPr>
        <dsp:cNvPr id="0" name=""/>
        <dsp:cNvSpPr/>
      </dsp:nvSpPr>
      <dsp:spPr>
        <a:xfrm>
          <a:off x="1518712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n/>
              <a:solidFill>
                <a:schemeClr val="bg1"/>
              </a:solidFill>
            </a:rPr>
            <a:t>High Performance Computing (HPC) typically involves connecting to very large computing systems elsewhere in the world.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1518712" y="713239"/>
        <a:ext cx="2663405" cy="1129929"/>
      </dsp:txXfrm>
    </dsp:sp>
    <dsp:sp modelId="{E4B28701-EC0C-49CA-98D1-2D36E86AF93C}">
      <dsp:nvSpPr>
        <dsp:cNvPr id="0" name=""/>
        <dsp:cNvSpPr/>
      </dsp:nvSpPr>
      <dsp:spPr>
        <a:xfrm>
          <a:off x="4646196" y="713239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96E95-BAF1-4959-BC65-84236FDD2F32}">
      <dsp:nvSpPr>
        <dsp:cNvPr id="0" name=""/>
        <dsp:cNvSpPr/>
      </dsp:nvSpPr>
      <dsp:spPr>
        <a:xfrm>
          <a:off x="4883481" y="950524"/>
          <a:ext cx="655359" cy="655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2E49C-1ACC-4929-8DA8-19F82C5FC27C}">
      <dsp:nvSpPr>
        <dsp:cNvPr id="0" name=""/>
        <dsp:cNvSpPr/>
      </dsp:nvSpPr>
      <dsp:spPr>
        <a:xfrm>
          <a:off x="6018253" y="713239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These other systems can be used to do work that would either be impossible or much slower on smaller systems.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713239"/>
        <a:ext cx="2663405" cy="1129929"/>
      </dsp:txXfrm>
    </dsp:sp>
    <dsp:sp modelId="{07B8E5A6-F5A4-42B1-99C9-F9FBE8173DDE}">
      <dsp:nvSpPr>
        <dsp:cNvPr id="0" name=""/>
        <dsp:cNvSpPr/>
      </dsp:nvSpPr>
      <dsp:spPr>
        <a:xfrm>
          <a:off x="146654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CFA28-5639-4B59-B1BF-2D04B6592CDB}">
      <dsp:nvSpPr>
        <dsp:cNvPr id="0" name=""/>
        <dsp:cNvSpPr/>
      </dsp:nvSpPr>
      <dsp:spPr>
        <a:xfrm>
          <a:off x="383939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E07BD-BE92-4B63-9AD6-B159C48D2F06}">
      <dsp:nvSpPr>
        <dsp:cNvPr id="0" name=""/>
        <dsp:cNvSpPr/>
      </dsp:nvSpPr>
      <dsp:spPr>
        <a:xfrm>
          <a:off x="1518712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HPC resources are shared by multiple users.</a:t>
          </a:r>
          <a:endParaRPr lang="en-US" sz="1800" kern="1200">
            <a:ln/>
            <a:solidFill>
              <a:schemeClr val="bg1"/>
            </a:solidFill>
          </a:endParaRPr>
        </a:p>
      </dsp:txBody>
      <dsp:txXfrm>
        <a:off x="1518712" y="2598202"/>
        <a:ext cx="2663405" cy="1129929"/>
      </dsp:txXfrm>
    </dsp:sp>
    <dsp:sp modelId="{751D54EF-9792-49D0-A6EF-8AD87D6DA08D}">
      <dsp:nvSpPr>
        <dsp:cNvPr id="0" name=""/>
        <dsp:cNvSpPr/>
      </dsp:nvSpPr>
      <dsp:spPr>
        <a:xfrm>
          <a:off x="4646196" y="2598202"/>
          <a:ext cx="1129929" cy="1129929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7F7-0A32-4B85-950D-60D1996E507D}">
      <dsp:nvSpPr>
        <dsp:cNvPr id="0" name=""/>
        <dsp:cNvSpPr/>
      </dsp:nvSpPr>
      <dsp:spPr>
        <a:xfrm>
          <a:off x="4883481" y="2835487"/>
          <a:ext cx="655359" cy="655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710BB-E6CE-4EF1-8010-962A78142217}">
      <dsp:nvSpPr>
        <dsp:cNvPr id="0" name=""/>
        <dsp:cNvSpPr/>
      </dsp:nvSpPr>
      <dsp:spPr>
        <a:xfrm>
          <a:off x="6018253" y="2598202"/>
          <a:ext cx="2663405" cy="112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n/>
              <a:solidFill>
                <a:schemeClr val="bg1"/>
              </a:solidFill>
            </a:rPr>
            <a:t>The standard method of interacting with such systems is via a command line interface.</a:t>
          </a:r>
          <a:endParaRPr lang="en-US" sz="1800" kern="1200" dirty="0">
            <a:ln/>
            <a:solidFill>
              <a:schemeClr val="bg1"/>
            </a:solidFill>
          </a:endParaRPr>
        </a:p>
      </dsp:txBody>
      <dsp:txXfrm>
        <a:off x="6018253" y="2598202"/>
        <a:ext cx="2663405" cy="1129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3BED1-67EE-0F4C-B222-748F0804CF11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7F0A-E717-DD4D-8E1D-011488CB7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0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Projects are created by the PI. Used to account for time used on the cluster.</a:t>
            </a:r>
          </a:p>
          <a:p>
            <a:endParaRPr lang="en-US" b="0" dirty="0"/>
          </a:p>
          <a:p>
            <a:r>
              <a:rPr lang="en-US" b="0" dirty="0"/>
              <a:t>Notice that once you are connected, the command line prompt has changed to show your username, hostname, and current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1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srun</a:t>
            </a:r>
            <a:r>
              <a:rPr lang="en-US" b="0" dirty="0"/>
              <a:t> submit command to run on allocation</a:t>
            </a:r>
          </a:p>
          <a:p>
            <a:r>
              <a:rPr lang="en-US" b="1" dirty="0"/>
              <a:t>--</a:t>
            </a:r>
            <a:r>
              <a:rPr lang="en-US" b="1" dirty="0" err="1"/>
              <a:t>pty</a:t>
            </a:r>
            <a:r>
              <a:rPr lang="en-US" b="1" dirty="0"/>
              <a:t> </a:t>
            </a:r>
            <a:r>
              <a:rPr lang="en-US" b="0" dirty="0"/>
              <a:t>pseudo terminal command</a:t>
            </a:r>
            <a:r>
              <a:rPr lang="en-US" dirty="0"/>
              <a:t> </a:t>
            </a:r>
          </a:p>
          <a:p>
            <a:r>
              <a:rPr lang="en-US" b="1" dirty="0"/>
              <a:t>/bin/bash </a:t>
            </a:r>
            <a:r>
              <a:rPr lang="en-US" b="0" dirty="0"/>
              <a:t>command to launch a bash shell</a:t>
            </a:r>
          </a:p>
          <a:p>
            <a:r>
              <a:rPr lang="en-US" b="1" dirty="0"/>
              <a:t>exit </a:t>
            </a:r>
            <a:r>
              <a:rPr lang="en-US" b="0" dirty="0"/>
              <a:t>as soon as your job – please don’t leave a job idle, it’s your responsibility to disconnect and make good use of resources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2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module is a self-contained software package and includes required dependences. They are optimized for use on Baskerville.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module loading will only take place on a compute node (either in an interactive or batch job) and not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9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this in a local Terminal window!</a:t>
            </a:r>
          </a:p>
          <a:p>
            <a:endParaRPr lang="en-US" dirty="0"/>
          </a:p>
          <a:p>
            <a:r>
              <a:rPr lang="en-US" dirty="0"/>
              <a:t>Note the “:” after the address where the file path is specified</a:t>
            </a:r>
          </a:p>
          <a:p>
            <a:endParaRPr lang="en-US" dirty="0"/>
          </a:p>
          <a:p>
            <a:r>
              <a:rPr lang="en-US" dirty="0"/>
              <a:t>z - compression</a:t>
            </a:r>
          </a:p>
          <a:p>
            <a:r>
              <a:rPr lang="en-US" dirty="0"/>
              <a:t>a - archive (to preserve timestamps and permissions)</a:t>
            </a:r>
          </a:p>
          <a:p>
            <a:r>
              <a:rPr lang="en-US" dirty="0"/>
              <a:t>v - verbose</a:t>
            </a:r>
          </a:p>
          <a:p>
            <a:r>
              <a:rPr lang="en-US" dirty="0"/>
              <a:t>h - human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89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members of RFI  - ORCID ID needed to create a Globus account and configured by site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32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cuDNN</a:t>
            </a:r>
            <a:r>
              <a:rPr lang="en-US" dirty="0"/>
              <a:t> – CUDA Deep Neural Network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52 Compute nodes X 4 GPUS = 208 GPUs total</a:t>
            </a:r>
          </a:p>
          <a:p>
            <a:r>
              <a:rPr lang="en-US" dirty="0"/>
              <a:t>5400 TB Storage</a:t>
            </a:r>
          </a:p>
          <a:p>
            <a:endParaRPr lang="en-US" dirty="0"/>
          </a:p>
          <a:p>
            <a:r>
              <a:rPr lang="en-US" dirty="0"/>
              <a:t>Compute should only run on a compute node (through a batch/interactive job) and never on a login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3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8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Linux Utility for Resource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5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Shebang: use bash shell</a:t>
            </a:r>
          </a:p>
          <a:p>
            <a:r>
              <a:rPr lang="en-US" dirty="0"/>
              <a:t>Header: resource requests</a:t>
            </a:r>
          </a:p>
          <a:p>
            <a:r>
              <a:rPr lang="en-US" dirty="0"/>
              <a:t>Body: commands to execute</a:t>
            </a:r>
          </a:p>
          <a:p>
            <a:endParaRPr lang="en-US" dirty="0"/>
          </a:p>
          <a:p>
            <a:r>
              <a:rPr lang="en-US" dirty="0"/>
              <a:t>module loading will be addressed in the next section</a:t>
            </a:r>
          </a:p>
          <a:p>
            <a:r>
              <a:rPr lang="en-US" dirty="0"/>
              <a:t>echo –n : flag suppresses \n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0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</a:t>
            </a:r>
            <a:r>
              <a:rPr lang="en-US" dirty="0" err="1"/>
              <a:t>jobid</a:t>
            </a:r>
            <a:r>
              <a:rPr lang="en-US" dirty="0"/>
              <a:t>, needed for </a:t>
            </a:r>
            <a:r>
              <a:rPr lang="en-US" dirty="0" err="1"/>
              <a:t>scancel</a:t>
            </a:r>
            <a:r>
              <a:rPr lang="en-US" dirty="0"/>
              <a:t> later</a:t>
            </a:r>
          </a:p>
          <a:p>
            <a:r>
              <a:rPr lang="en-US" dirty="0"/>
              <a:t>Status: PD – pending (e.g. waiting for resources, priority, or requested node is down), R – running, CG – job is finishing,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9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cat </a:t>
            </a:r>
            <a:r>
              <a:rPr lang="en-US" b="0" dirty="0"/>
              <a:t>concatenate</a:t>
            </a:r>
          </a:p>
          <a:p>
            <a:endParaRPr lang="en-US" b="0" dirty="0"/>
          </a:p>
          <a:p>
            <a:r>
              <a:rPr lang="en-US" b="0" dirty="0"/>
              <a:t>Job hostname is the name of the compute node and not the login node.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87F0A-E717-DD4D-8E1D-011488CB75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6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4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0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5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5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67621-0979-6743-A547-A7C30B0C5C87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867B1-0A27-9E49-AC57-117441DB5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vim.rtorr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nano-editor.org/dist/latest/cheatshee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lurm.schedmd.com/scance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skerville-hpc/intro-to-baskervill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askerville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askerville-hpc/intro-to-baskerville" TargetMode="Externa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kerville-hpc/intro-to-baskervill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dmin.baskerville.ac.uk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ocs.baskerville.ac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askerville-tier2-support@contacts.bham.ac.uk" TargetMode="External"/><Relationship Id="rId5" Type="http://schemas.openxmlformats.org/officeDocument/2006/relationships/hyperlink" Target="https://portal.baskerville.ac.uk/" TargetMode="External"/><Relationship Id="rId4" Type="http://schemas.openxmlformats.org/officeDocument/2006/relationships/hyperlink" Target="https://apps.baskerville.ac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windows/wsl/" TargetMode="External"/><Relationship Id="rId4" Type="http://schemas.openxmlformats.org/officeDocument/2006/relationships/hyperlink" Target="https://mobaxterm.mobatek.n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min.baskerville.ac.uk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1D2C-EF8C-7A55-D4AC-23FF7777D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Intro to Baskerville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163D0-658B-D8B1-8073-FF60CB785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ea typeface="Baskerville" panose="02020502070401020303" pitchFamily="18" charset="0"/>
              </a:rPr>
              <a:t>EPSRC Tier 2 HPC System</a:t>
            </a:r>
          </a:p>
          <a:p>
            <a:pPr algn="l"/>
            <a:r>
              <a:rPr lang="en-US" sz="2000" dirty="0">
                <a:ea typeface="Baskerville" panose="02020502070401020303" pitchFamily="18" charset="0"/>
              </a:rPr>
              <a:t>University of Birmingham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937F29EE-E783-F6E6-3C58-AAA8C156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87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home folder | 20GB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9DBAC02-59C7-54FD-A2F1-44F454F8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" y="1094384"/>
            <a:ext cx="12117600" cy="54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2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B48B-0356-9824-363C-705CB4C1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project folder | 1TB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F68C7-5321-CB91-2D41-A5D5674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200" y="1103564"/>
            <a:ext cx="12117599" cy="42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Running Jobs using SLURM</a:t>
            </a:r>
          </a:p>
        </p:txBody>
      </p:sp>
    </p:spTree>
    <p:extLst>
      <p:ext uri="{BB962C8B-B14F-4D97-AF65-F5344CB8AC3E}">
        <p14:creationId xmlns:p14="http://schemas.microsoft.com/office/powerpoint/2010/main" val="38531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EB487-4DF3-DAC7-C0C7-FE3EB20E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your editor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95A446-387E-3C3C-3956-A303DD703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67506"/>
            <a:ext cx="5157787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vim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83A4E53-2C5C-FB4A-0F4F-40D7294E83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76277" y="2091418"/>
            <a:ext cx="2880000" cy="28848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946161-66FD-8A9F-B507-5D0D76E77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7506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nano</a:t>
            </a:r>
            <a:endParaRPr lang="en-US" dirty="0">
              <a:solidFill>
                <a:srgbClr val="27C93F"/>
              </a:solidFill>
            </a:endParaRP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674B2091-9165-BFAA-9731-D48864E57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918324" y="2091418"/>
            <a:ext cx="2880000" cy="2880000"/>
          </a:xfr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642AC2E-A7CA-9304-19AF-BB51DE3BF5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399" y="4766583"/>
            <a:ext cx="9000000" cy="227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0AE60-3C6F-DF05-DBEA-B3D72953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8895" y="1277255"/>
            <a:ext cx="8834209" cy="484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C6F19-5F21-10BD-B033-88434E6B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job 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2BCFF-F28D-E42D-A92A-4A56EDBB7C0D}"/>
              </a:ext>
            </a:extLst>
          </p:cNvPr>
          <p:cNvSpPr txBox="1"/>
          <p:nvPr/>
        </p:nvSpPr>
        <p:spPr>
          <a:xfrm>
            <a:off x="3872795" y="5799217"/>
            <a:ext cx="449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&lt;ESC&gt; :</a:t>
            </a:r>
            <a:r>
              <a:rPr lang="en-US" b="1" dirty="0" err="1">
                <a:solidFill>
                  <a:srgbClr val="27C93F"/>
                </a:solidFill>
              </a:rPr>
              <a:t>wq</a:t>
            </a:r>
            <a:r>
              <a:rPr lang="en-US" b="1" dirty="0">
                <a:solidFill>
                  <a:srgbClr val="27C93F"/>
                </a:solidFill>
              </a:rPr>
              <a:t> &lt;ENTER&gt; </a:t>
            </a:r>
            <a:r>
              <a:rPr lang="en-US" dirty="0"/>
              <a:t>to write and quit vim </a:t>
            </a:r>
          </a:p>
        </p:txBody>
      </p:sp>
    </p:spTree>
    <p:extLst>
      <p:ext uri="{BB962C8B-B14F-4D97-AF65-F5344CB8AC3E}">
        <p14:creationId xmlns:p14="http://schemas.microsoft.com/office/powerpoint/2010/main" val="33589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6033-ECC9-C774-8B26-05772382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your job script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E4E439-620A-28D3-3DC2-64378D92B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399" y="1230705"/>
            <a:ext cx="8834400" cy="2039707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19818B-BEE8-0C77-6CCF-F97352E111EE}"/>
              </a:ext>
            </a:extLst>
          </p:cNvPr>
          <p:cNvSpPr txBox="1">
            <a:spLocks/>
          </p:cNvSpPr>
          <p:nvPr/>
        </p:nvSpPr>
        <p:spPr>
          <a:xfrm>
            <a:off x="840601" y="3270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Check your job status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9BF09BD-3160-C7D4-40DF-BFF729578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470" y="4091783"/>
            <a:ext cx="8567059" cy="2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2FF1E5-4FB4-E1F6-905E-E1258B25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77508" y="1312610"/>
            <a:ext cx="10036984" cy="5183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1A055-9F2E-29FC-35DE-DD64888DE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your job outputs</a:t>
            </a:r>
          </a:p>
        </p:txBody>
      </p:sp>
    </p:spTree>
    <p:extLst>
      <p:ext uri="{BB962C8B-B14F-4D97-AF65-F5344CB8AC3E}">
        <p14:creationId xmlns:p14="http://schemas.microsoft.com/office/powerpoint/2010/main" val="6402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EEEB9-49C4-4F01-4FFE-7CE674CF46C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Add the line </a:t>
            </a:r>
            <a:r>
              <a:rPr lang="en-US" b="1" dirty="0">
                <a:solidFill>
                  <a:srgbClr val="27C93F"/>
                </a:solidFill>
              </a:rPr>
              <a:t>sleep 5h </a:t>
            </a:r>
            <a:r>
              <a:rPr lang="en-US" dirty="0"/>
              <a:t>before the </a:t>
            </a:r>
            <a:r>
              <a:rPr lang="en-US" b="1" dirty="0">
                <a:solidFill>
                  <a:srgbClr val="27C93F"/>
                </a:solidFill>
              </a:rPr>
              <a:t>echo </a:t>
            </a:r>
            <a:r>
              <a:rPr lang="en-US" dirty="0"/>
              <a:t>in your job script and submit your job. How do you cancel the job? </a:t>
            </a:r>
            <a:r>
              <a:rPr lang="en-US" i="1" dirty="0"/>
              <a:t>Hint: </a:t>
            </a:r>
            <a:r>
              <a:rPr lang="en-US" dirty="0"/>
              <a:t>use the command </a:t>
            </a:r>
            <a:r>
              <a:rPr lang="en-US" b="1" dirty="0">
                <a:solidFill>
                  <a:srgbClr val="27C93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scancel</a:t>
            </a:r>
            <a:r>
              <a:rPr lang="en-US" b="1" dirty="0">
                <a:solidFill>
                  <a:srgbClr val="27C93F"/>
                </a:solidFill>
              </a:rPr>
              <a:t> &lt;</a:t>
            </a:r>
            <a:r>
              <a:rPr lang="en-US" b="1" dirty="0" err="1">
                <a:solidFill>
                  <a:srgbClr val="27C93F"/>
                </a:solidFill>
              </a:rPr>
              <a:t>jobid</a:t>
            </a:r>
            <a:r>
              <a:rPr lang="en-US" b="1" dirty="0">
                <a:solidFill>
                  <a:srgbClr val="27C93F"/>
                </a:solidFill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1677A86-C415-174D-52F5-46FF6291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56" y="2987330"/>
            <a:ext cx="11246688" cy="3324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B0726A-F9D0-D80E-39D2-865A0A58439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90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48DCA9-B02B-6884-AF77-A74E8154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02" y="2822229"/>
            <a:ext cx="11634596" cy="3832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8DFE66-3928-0F49-484B-86AED6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1763-5493-494B-F627-6BB6CB2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What happens if you </a:t>
            </a:r>
            <a:r>
              <a:rPr lang="en-US" b="1" dirty="0">
                <a:solidFill>
                  <a:srgbClr val="27C93F"/>
                </a:solidFill>
              </a:rPr>
              <a:t>sleep 120 </a:t>
            </a:r>
            <a:r>
              <a:rPr lang="en-US" dirty="0"/>
              <a:t>and request a wall-time job of 1 minute?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B80F38-2B02-A711-DD99-35B2C3455106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4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7B65-8C7D-623F-40D6-EA3E17D7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205A-BFD0-7B40-B14C-6CC197F22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wrap="square"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can High Performance Computing benefit you?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Connecting to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System Architecture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Running jobs using SLURM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Accessing software applications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Transferring files to/from Baskerville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1426709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5881-7D1A-21EB-2810-6F1FCA9E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jobs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0FE4A26-157A-4C7B-A85E-2D73BFA6F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81637"/>
            <a:ext cx="10515599" cy="58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9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Accessing Software Applications</a:t>
            </a:r>
          </a:p>
        </p:txBody>
      </p:sp>
    </p:spTree>
    <p:extLst>
      <p:ext uri="{BB962C8B-B14F-4D97-AF65-F5344CB8AC3E}">
        <p14:creationId xmlns:p14="http://schemas.microsoft.com/office/powerpoint/2010/main" val="64654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3D32-AFCA-3A9E-4331-63420A0F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your job script again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7C79C60-77C8-E41C-CB9B-3654F10DD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9633" y="1679802"/>
            <a:ext cx="7932734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C6A4CE-ECBA-D417-D97A-3E9BB4166485}"/>
              </a:ext>
            </a:extLst>
          </p:cNvPr>
          <p:cNvSpPr/>
          <p:nvPr/>
        </p:nvSpPr>
        <p:spPr>
          <a:xfrm>
            <a:off x="2754085" y="3995054"/>
            <a:ext cx="2623458" cy="6096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4A8BD-8C61-EBD0-EF74-FDCB52F15279}"/>
              </a:ext>
            </a:extLst>
          </p:cNvPr>
          <p:cNvSpPr txBox="1"/>
          <p:nvPr/>
        </p:nvSpPr>
        <p:spPr>
          <a:xfrm>
            <a:off x="2453849" y="5707974"/>
            <a:ext cx="728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7C93F"/>
                </a:solidFill>
              </a:rPr>
              <a:t>module purge </a:t>
            </a:r>
            <a:r>
              <a:rPr lang="en-US" dirty="0"/>
              <a:t>unloads and loaded modules and resets the environment</a:t>
            </a:r>
          </a:p>
          <a:p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baskerville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loads the default Baskerville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0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FCDE5-872E-A15D-C7F9-C2D61919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available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4BE3AED-A155-7FD8-1A85-33453BCF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661" y="1184974"/>
            <a:ext cx="7976678" cy="53079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7F2B9-4466-AC08-A250-47A745B3EB14}"/>
              </a:ext>
            </a:extLst>
          </p:cNvPr>
          <p:cNvSpPr txBox="1"/>
          <p:nvPr/>
        </p:nvSpPr>
        <p:spPr>
          <a:xfrm>
            <a:off x="3101526" y="6308209"/>
            <a:ext cx="606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information is also available at </a:t>
            </a:r>
            <a:r>
              <a:rPr lang="en-US" b="1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apps.baskerville.ac.uk</a:t>
            </a:r>
            <a:endParaRPr lang="en-US" b="1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83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1FFBF-A242-BE10-AD47-0E87E546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Python module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2834EB5-472C-3997-CAF3-92158597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4356" y="1257097"/>
            <a:ext cx="7903287" cy="5600903"/>
          </a:xfrm>
        </p:spPr>
      </p:pic>
    </p:spTree>
    <p:extLst>
      <p:ext uri="{BB962C8B-B14F-4D97-AF65-F5344CB8AC3E}">
        <p14:creationId xmlns:p14="http://schemas.microsoft.com/office/powerpoint/2010/main" val="24442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A630-8814-7BDA-1F07-84083577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loaded modules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E1BE2E-0CA0-AA8C-AE92-986F5B73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8800" y="1379311"/>
            <a:ext cx="8834400" cy="4820861"/>
          </a:xfrm>
        </p:spPr>
      </p:pic>
    </p:spTree>
    <p:extLst>
      <p:ext uri="{BB962C8B-B14F-4D97-AF65-F5344CB8AC3E}">
        <p14:creationId xmlns:p14="http://schemas.microsoft.com/office/powerpoint/2010/main" val="1356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0B41-13F1-ED24-23F2-37D321E3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Unload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C63F8-076F-26E1-A3E1-84692588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78379" y="3599714"/>
            <a:ext cx="7973983" cy="325828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A75D64-A9D3-DC3D-BC9F-60DA91B8D617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View module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90B6E-70C1-83BD-C41C-206914E25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152" y="1363874"/>
            <a:ext cx="7952207" cy="159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5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BD667A2-F48B-0A22-C813-167E7D38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741508"/>
            <a:ext cx="7113814" cy="36719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A5DA5-E077-71BC-1AB5-7D02819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A6A7E-072F-2217-382B-30EC82F7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774"/>
            <a:ext cx="10515600" cy="505196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Python script called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that contains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a job script that loads a Python module and executes the command </a:t>
            </a:r>
            <a:r>
              <a:rPr lang="en-US" b="1" dirty="0">
                <a:solidFill>
                  <a:srgbClr val="27C93F"/>
                </a:solidFill>
              </a:rPr>
              <a:t>python </a:t>
            </a:r>
            <a:r>
              <a:rPr lang="en-US" b="1" dirty="0" err="1">
                <a:solidFill>
                  <a:srgbClr val="27C93F"/>
                </a:solidFill>
              </a:rPr>
              <a:t>hello.py</a:t>
            </a:r>
            <a:endParaRPr lang="en-US" b="1" dirty="0">
              <a:solidFill>
                <a:srgbClr val="27C93F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</a:t>
            </a:r>
            <a:r>
              <a:rPr lang="en-US" dirty="0"/>
              <a:t>Submit and run the job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C17DB-1D95-D051-1035-BDE5AD638C1E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45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E912-01FD-E2A0-F61E-C2379AEB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- Result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1D5E434-71A5-88DD-8067-36D76BC86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000" y="1084235"/>
            <a:ext cx="6840000" cy="57737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74269A-7647-CD56-DF9A-83094F045C23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30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Transferring files to/from Baskerville</a:t>
            </a:r>
          </a:p>
        </p:txBody>
      </p:sp>
    </p:spTree>
    <p:extLst>
      <p:ext uri="{BB962C8B-B14F-4D97-AF65-F5344CB8AC3E}">
        <p14:creationId xmlns:p14="http://schemas.microsoft.com/office/powerpoint/2010/main" val="356529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How can High Performance Computing benefit you?</a:t>
            </a:r>
          </a:p>
        </p:txBody>
      </p:sp>
    </p:spTree>
    <p:extLst>
      <p:ext uri="{BB962C8B-B14F-4D97-AF65-F5344CB8AC3E}">
        <p14:creationId xmlns:p14="http://schemas.microsoft.com/office/powerpoint/2010/main" val="8056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915F-2F9D-8BF0-31AE-7B4657B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Baskerville → Local Machine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10C5A72-F5F6-96FD-1E4D-13859C27E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800000" cy="309705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460525-165D-C4C4-C8AD-992CFC86ACC5}"/>
              </a:ext>
            </a:extLst>
          </p:cNvPr>
          <p:cNvSpPr txBox="1">
            <a:spLocks/>
          </p:cNvSpPr>
          <p:nvPr/>
        </p:nvSpPr>
        <p:spPr>
          <a:xfrm>
            <a:off x="838200" y="3380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Local Machine → Baskerville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6F1DF98-B58A-9788-E73A-F0624275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4710"/>
            <a:ext cx="10800000" cy="309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5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3D9FA-A495-F0D0-7243-8110C5E6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9A8B-DC6B-E4C7-6EBF-94D359DC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9448" cy="4351338"/>
          </a:xfrm>
        </p:spPr>
        <p:txBody>
          <a:bodyPr/>
          <a:lstStyle/>
          <a:p>
            <a:r>
              <a:rPr lang="en-US" dirty="0"/>
              <a:t>Designed to transfer large volumes of research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https://app.globus.org/</a:t>
            </a:r>
            <a:endParaRPr lang="en-US" b="1" dirty="0">
              <a:solidFill>
                <a:srgbClr val="27C93F"/>
              </a:solidFill>
            </a:endParaRPr>
          </a:p>
          <a:p>
            <a:endParaRPr lang="en-US" b="1" dirty="0">
              <a:solidFill>
                <a:srgbClr val="27C93F"/>
              </a:solidFill>
            </a:endParaRPr>
          </a:p>
          <a:p>
            <a:r>
              <a:rPr lang="en-US" dirty="0"/>
              <a:t>Authentication depends on your </a:t>
            </a:r>
            <a:r>
              <a:rPr lang="en-US" dirty="0" err="1"/>
              <a:t>organisation</a:t>
            </a:r>
            <a:r>
              <a:rPr lang="en-US" dirty="0"/>
              <a:t> – please contact your site manager for details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A41E8-EBA4-A7CE-4858-BB172E9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80" y="0"/>
            <a:ext cx="5864352" cy="68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79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774E-384B-81B9-B504-0953E3D8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Final Task: Running a Job with GPUs</a:t>
            </a:r>
          </a:p>
        </p:txBody>
      </p:sp>
    </p:spTree>
    <p:extLst>
      <p:ext uri="{BB962C8B-B14F-4D97-AF65-F5344CB8AC3E}">
        <p14:creationId xmlns:p14="http://schemas.microsoft.com/office/powerpoint/2010/main" val="2855795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70A113-03BA-92D4-4C6B-C717768D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GPUs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493E4F-A78A-8909-6B69-90CE2BDD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810186" cy="45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9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521F6-16F6-859D-B39C-07B6E7D1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37567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a job script requesting a single GPU and </a:t>
            </a:r>
            <a:r>
              <a:rPr lang="en-US" b="1" dirty="0">
                <a:solidFill>
                  <a:srgbClr val="27C93F"/>
                </a:solidFill>
              </a:rPr>
              <a:t>module load </a:t>
            </a:r>
            <a:r>
              <a:rPr lang="en-US" b="1" dirty="0" err="1">
                <a:solidFill>
                  <a:srgbClr val="27C93F"/>
                </a:solidFill>
              </a:rPr>
              <a:t>PyTorch</a:t>
            </a:r>
            <a:endParaRPr lang="en-US" b="1" dirty="0">
              <a:solidFill>
                <a:srgbClr val="27C93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file called </a:t>
            </a:r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dirty="0"/>
              <a:t>and execute with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Submit your job script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F65810-B6D9-6859-CC43-FB78DB27C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970" y="1282895"/>
            <a:ext cx="6562111" cy="194933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8CA451-657D-CF52-959F-F9433AA7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970" y="2960084"/>
            <a:ext cx="6570030" cy="3893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6FC28-7154-25D7-DA0D-F37DAEB84BA8}"/>
              </a:ext>
            </a:extLst>
          </p:cNvPr>
          <p:cNvSpPr txBox="1"/>
          <p:nvPr/>
        </p:nvSpPr>
        <p:spPr>
          <a:xfrm>
            <a:off x="7425601" y="2862895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for requesting GPUs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EB066-D05A-BA10-819E-23BA060BE616}"/>
              </a:ext>
            </a:extLst>
          </p:cNvPr>
          <p:cNvSpPr txBox="1"/>
          <p:nvPr/>
        </p:nvSpPr>
        <p:spPr>
          <a:xfrm>
            <a:off x="8061801" y="6488668"/>
            <a:ext cx="178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27C93F"/>
                </a:solidFill>
              </a:rPr>
              <a:t>pytorch-gpu.py</a:t>
            </a:r>
            <a:endParaRPr lang="en-US" b="1" dirty="0">
              <a:solidFill>
                <a:srgbClr val="27C93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0596F-2FE2-A52C-93B5-4CB727700679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22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E4CD3-2904-07DE-FB13-96BCEF8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GPUs with </a:t>
            </a:r>
            <a:r>
              <a:rPr lang="en-US" dirty="0" err="1"/>
              <a:t>PyTorch</a:t>
            </a:r>
            <a:r>
              <a:rPr lang="en-US" dirty="0"/>
              <a:t> -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6B1C58-310B-D6D8-ACE5-370B61E29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3955"/>
            <a:ext cx="10515600" cy="405159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53FAD-5B37-BA0E-2857-4A606C7893DF}"/>
              </a:ext>
            </a:extLst>
          </p:cNvPr>
          <p:cNvSpPr txBox="1"/>
          <p:nvPr/>
        </p:nvSpPr>
        <p:spPr>
          <a:xfrm>
            <a:off x="4359787" y="5129379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Snippet of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 err="1">
                <a:solidFill>
                  <a:srgbClr val="27C93F"/>
                </a:solidFill>
              </a:rPr>
              <a:t>slurm</a:t>
            </a:r>
            <a:r>
              <a:rPr lang="en-US" b="1" dirty="0">
                <a:solidFill>
                  <a:srgbClr val="27C93F"/>
                </a:solidFill>
              </a:rPr>
              <a:t>-&lt;</a:t>
            </a:r>
            <a:r>
              <a:rPr lang="en-US" b="1" dirty="0" err="1">
                <a:solidFill>
                  <a:srgbClr val="27C93F"/>
                </a:solidFill>
              </a:rPr>
              <a:t>xxxxxx</a:t>
            </a:r>
            <a:r>
              <a:rPr lang="en-US" b="1" dirty="0">
                <a:solidFill>
                  <a:srgbClr val="27C93F"/>
                </a:solidFill>
              </a:rPr>
              <a:t>&gt;.out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5026A5-0ED0-6BDD-FB54-CFE76129A45B}"/>
              </a:ext>
            </a:extLst>
          </p:cNvPr>
          <p:cNvSpPr txBox="1"/>
          <p:nvPr/>
        </p:nvSpPr>
        <p:spPr>
          <a:xfrm>
            <a:off x="3221142" y="42466"/>
            <a:ext cx="574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https://github.com/baskerville-hpc/intro-to-</a:t>
            </a:r>
            <a:r>
              <a:rPr lang="en-US" dirty="0" err="1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</a:t>
            </a:r>
            <a:endParaRPr lang="en-US" dirty="0">
              <a:solidFill>
                <a:srgbClr val="27C9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77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078E63-0502-EA3C-B6AB-707C54D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Congratulations!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AE72DA-CF45-8F76-0D8D-D46A84CC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Useful links: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https://admin.baskerville.ac.uk/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https://portal.baskerville.ac.uk/</a:t>
            </a:r>
            <a:endParaRPr lang="en-US" b="1" dirty="0"/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/>
              <a:t>https://</a:t>
            </a:r>
            <a:r>
              <a:rPr lang="en-US" b="1" dirty="0" err="1"/>
              <a:t>baskerville-hpc</a:t>
            </a:r>
            <a:endParaRPr lang="en-US" b="1" dirty="0"/>
          </a:p>
          <a:p>
            <a:pPr>
              <a:buClr>
                <a:schemeClr val="tx1"/>
              </a:buClr>
            </a:pPr>
            <a:endParaRPr lang="en-US" b="1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Email: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baskerville-tier2-support@contacts.bham.ac.uk</a:t>
            </a:r>
            <a:endParaRPr lang="en-US" b="1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3BC6F1E-B60A-62AB-3A55-C6A197322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678" y="1375923"/>
            <a:ext cx="3521122" cy="352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422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BB78C410-7015-8EC3-A0FB-9F02A66B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13456"/>
              </p:ext>
            </p:extLst>
          </p:nvPr>
        </p:nvGraphicFramePr>
        <p:xfrm>
          <a:off x="1681843" y="1208314"/>
          <a:ext cx="8828314" cy="4441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677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Connecting to Baskerville</a:t>
            </a:r>
          </a:p>
        </p:txBody>
      </p:sp>
    </p:spTree>
    <p:extLst>
      <p:ext uri="{BB962C8B-B14F-4D97-AF65-F5344CB8AC3E}">
        <p14:creationId xmlns:p14="http://schemas.microsoft.com/office/powerpoint/2010/main" val="38583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20B692C-6C54-90DA-8D73-7FF794ED1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6013" y="3176114"/>
            <a:ext cx="11279974" cy="3599639"/>
          </a:xfrm>
          <a:effectLst/>
        </p:spPr>
      </p:pic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9CE56D7F-DD97-6F37-EFFE-B58020D149EB}"/>
              </a:ext>
            </a:extLst>
          </p:cNvPr>
          <p:cNvSpPr txBox="1">
            <a:spLocks/>
          </p:cNvSpPr>
          <p:nvPr/>
        </p:nvSpPr>
        <p:spPr>
          <a:xfrm>
            <a:off x="838199" y="1142108"/>
            <a:ext cx="10897787" cy="254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using an SSH Client.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Windows: </a:t>
            </a:r>
            <a:r>
              <a:rPr lang="en-US" b="1" dirty="0">
                <a:solidFill>
                  <a:srgbClr val="27C93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PuTTY</a:t>
            </a:r>
            <a:r>
              <a:rPr lang="en-US" dirty="0"/>
              <a:t> |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MobaXterm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/>
              <a:t>|</a:t>
            </a:r>
            <a:r>
              <a:rPr lang="en-US" b="1" dirty="0">
                <a:solidFill>
                  <a:srgbClr val="27C93F"/>
                </a:solidFill>
              </a:rPr>
              <a:t> </a:t>
            </a:r>
            <a:r>
              <a:rPr lang="en-US" b="1" dirty="0">
                <a:solidFill>
                  <a:srgbClr val="27C93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Subsystem for Linux</a:t>
            </a:r>
            <a:endParaRPr lang="en-US" b="1" dirty="0">
              <a:solidFill>
                <a:srgbClr val="27C93F"/>
              </a:solidFill>
            </a:endParaRPr>
          </a:p>
          <a:p>
            <a:pPr marL="0" indent="0">
              <a:buNone/>
            </a:pPr>
            <a:r>
              <a:rPr lang="en-US" dirty="0"/>
              <a:t>    MacOS or Linux: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841A7-743B-0A37-D33A-03DAA62F9B10}"/>
              </a:ext>
            </a:extLst>
          </p:cNvPr>
          <p:cNvSpPr txBox="1"/>
          <p:nvPr/>
        </p:nvSpPr>
        <p:spPr>
          <a:xfrm>
            <a:off x="7861300" y="6406421"/>
            <a:ext cx="329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OTP – One Time Passcode</a:t>
            </a:r>
          </a:p>
        </p:txBody>
      </p:sp>
    </p:spTree>
    <p:extLst>
      <p:ext uri="{BB962C8B-B14F-4D97-AF65-F5344CB8AC3E}">
        <p14:creationId xmlns:p14="http://schemas.microsoft.com/office/powerpoint/2010/main" val="33206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298970-EB09-EB9E-E40B-48CDCE39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and QoS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48642-8CCD-EDEB-7E18-E43EC2451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Once you are connected to a login node, run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DC8F92-DFA6-A269-CB5F-9E586B14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030130"/>
            <a:ext cx="12117600" cy="2797740"/>
          </a:xfrm>
          <a:prstGeom prst="rect">
            <a:avLst/>
          </a:prstGeom>
          <a:effectLst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3D36A9-E1AD-962F-A285-BF20B15723CF}"/>
              </a:ext>
            </a:extLst>
          </p:cNvPr>
          <p:cNvSpPr txBox="1">
            <a:spLocks/>
          </p:cNvSpPr>
          <p:nvPr/>
        </p:nvSpPr>
        <p:spPr>
          <a:xfrm>
            <a:off x="838200" y="4638902"/>
            <a:ext cx="10515600" cy="16965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see information about your Baskerville projects and available QoS.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information is also available at </a:t>
            </a:r>
            <a:r>
              <a:rPr lang="en-US" b="1" dirty="0">
                <a:solidFill>
                  <a:srgbClr val="27C93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admin.baskerville.ac.uk/</a:t>
            </a:r>
            <a:r>
              <a:rPr lang="en-US" b="1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7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81B82-FAB1-51AF-7E00-5695E17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9271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5C54E8D7-BD7C-439E-5EFF-A729F126E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534" y="2115402"/>
            <a:ext cx="1800000" cy="18000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A3595FE9-49A1-80EF-9C5F-E7D62DDAC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4820" y="2115402"/>
            <a:ext cx="1800000" cy="1800000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EEFB4C61-6EDD-586F-31D7-1FD429AF5F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5835" y="2295402"/>
            <a:ext cx="1440000" cy="14400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09DE5574-F8E1-D86E-70C1-FB14AEA80B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74317" y="4918443"/>
            <a:ext cx="1800000" cy="18000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B4D69156-E888-5377-3E41-5048BB4DBE6C}"/>
              </a:ext>
            </a:extLst>
          </p:cNvPr>
          <p:cNvSpPr/>
          <p:nvPr/>
        </p:nvSpPr>
        <p:spPr>
          <a:xfrm>
            <a:off x="3170748" y="2803131"/>
            <a:ext cx="1251857" cy="42454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SSH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F4B90-5507-B15A-A0EA-64449553074C}"/>
              </a:ext>
            </a:extLst>
          </p:cNvPr>
          <p:cNvSpPr/>
          <p:nvPr/>
        </p:nvSpPr>
        <p:spPr>
          <a:xfrm>
            <a:off x="4594848" y="1903130"/>
            <a:ext cx="1719943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LOGIN NODE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8524FE-0927-BD0E-F22E-55CFB1D28CA0}"/>
              </a:ext>
            </a:extLst>
          </p:cNvPr>
          <p:cNvCxnSpPr/>
          <p:nvPr/>
        </p:nvCxnSpPr>
        <p:spPr>
          <a:xfrm>
            <a:off x="6487035" y="3015402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CE1F3-CA8D-6CFF-255E-65C08E27D4EF}"/>
              </a:ext>
            </a:extLst>
          </p:cNvPr>
          <p:cNvSpPr/>
          <p:nvPr/>
        </p:nvSpPr>
        <p:spPr>
          <a:xfrm>
            <a:off x="6757592" y="2105822"/>
            <a:ext cx="1079271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D5527-A830-3A15-7575-9B29E3EF265D}"/>
              </a:ext>
            </a:extLst>
          </p:cNvPr>
          <p:cNvSpPr/>
          <p:nvPr/>
        </p:nvSpPr>
        <p:spPr>
          <a:xfrm>
            <a:off x="8183620" y="1903130"/>
            <a:ext cx="1853740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COMPUTE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A9087-575B-E681-198C-E8FB0736C2E6}"/>
              </a:ext>
            </a:extLst>
          </p:cNvPr>
          <p:cNvCxnSpPr>
            <a:cxnSpLocks/>
          </p:cNvCxnSpPr>
          <p:nvPr/>
        </p:nvCxnSpPr>
        <p:spPr>
          <a:xfrm rot="2700000">
            <a:off x="5047536" y="453083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71CC15-0D4F-DB72-CE27-1E828A264788}"/>
              </a:ext>
            </a:extLst>
          </p:cNvPr>
          <p:cNvCxnSpPr>
            <a:cxnSpLocks/>
          </p:cNvCxnSpPr>
          <p:nvPr/>
        </p:nvCxnSpPr>
        <p:spPr>
          <a:xfrm rot="8100000">
            <a:off x="7804512" y="4510217"/>
            <a:ext cx="1696585" cy="0"/>
          </a:xfrm>
          <a:prstGeom prst="straightConnector1">
            <a:avLst/>
          </a:prstGeom>
          <a:ln w="254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BC0C03-D1C6-5DA4-3785-AF6778033FDC}"/>
              </a:ext>
            </a:extLst>
          </p:cNvPr>
          <p:cNvSpPr/>
          <p:nvPr/>
        </p:nvSpPr>
        <p:spPr>
          <a:xfrm>
            <a:off x="6674483" y="4438776"/>
            <a:ext cx="1199667" cy="3374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B60D-6E13-7FBC-C44F-69FF723D7C54}"/>
              </a:ext>
            </a:extLst>
          </p:cNvPr>
          <p:cNvGrpSpPr/>
          <p:nvPr/>
        </p:nvGrpSpPr>
        <p:grpSpPr>
          <a:xfrm>
            <a:off x="6972698" y="2565402"/>
            <a:ext cx="661528" cy="900000"/>
            <a:chOff x="6877164" y="2278799"/>
            <a:chExt cx="661528" cy="90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1A8FCC-8A13-D816-1CC4-623167B496F4}"/>
                </a:ext>
              </a:extLst>
            </p:cNvPr>
            <p:cNvSpPr/>
            <p:nvPr/>
          </p:nvSpPr>
          <p:spPr>
            <a:xfrm>
              <a:off x="6983960" y="2278799"/>
              <a:ext cx="435429" cy="900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D3CFC-9915-6784-0EA2-6737DE573451}"/>
                </a:ext>
              </a:extLst>
            </p:cNvPr>
            <p:cNvSpPr txBox="1"/>
            <p:nvPr/>
          </p:nvSpPr>
          <p:spPr>
            <a:xfrm>
              <a:off x="6877164" y="2590299"/>
              <a:ext cx="66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SLURM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FA472C-92B0-87E9-EE02-B6D02049B1B7}"/>
              </a:ext>
            </a:extLst>
          </p:cNvPr>
          <p:cNvGrpSpPr/>
          <p:nvPr/>
        </p:nvGrpSpPr>
        <p:grpSpPr>
          <a:xfrm>
            <a:off x="4138111" y="1130604"/>
            <a:ext cx="2558143" cy="2803485"/>
            <a:chOff x="4369148" y="463001"/>
            <a:chExt cx="2558143" cy="280348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2C13D53-AE27-BF5E-5B75-534E6C15B89E}"/>
                </a:ext>
              </a:extLst>
            </p:cNvPr>
            <p:cNvSpPr/>
            <p:nvPr/>
          </p:nvSpPr>
          <p:spPr>
            <a:xfrm>
              <a:off x="4369148" y="851020"/>
              <a:ext cx="2558143" cy="24154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FDE00-0B2B-60B1-EAED-3D6D72BD0556}"/>
                </a:ext>
              </a:extLst>
            </p:cNvPr>
            <p:cNvSpPr txBox="1"/>
            <p:nvPr/>
          </p:nvSpPr>
          <p:spPr>
            <a:xfrm>
              <a:off x="4911043" y="463001"/>
              <a:ext cx="180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are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53BAE-D6BC-3122-1FDB-A5177158BFC6}"/>
              </a:ext>
            </a:extLst>
          </p:cNvPr>
          <p:cNvGrpSpPr/>
          <p:nvPr/>
        </p:nvGrpSpPr>
        <p:grpSpPr>
          <a:xfrm>
            <a:off x="710422" y="288644"/>
            <a:ext cx="2817555" cy="611442"/>
            <a:chOff x="710422" y="288644"/>
            <a:chExt cx="2817555" cy="61144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E8200-F9FD-098F-4C62-90762C0FA485}"/>
                </a:ext>
              </a:extLst>
            </p:cNvPr>
            <p:cNvSpPr txBox="1"/>
            <p:nvPr/>
          </p:nvSpPr>
          <p:spPr>
            <a:xfrm>
              <a:off x="996972" y="288644"/>
              <a:ext cx="228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Local: Your computer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5DD42398-F556-C4F2-A502-31C79D2288F3}"/>
                </a:ext>
              </a:extLst>
            </p:cNvPr>
            <p:cNvSpPr/>
            <p:nvPr/>
          </p:nvSpPr>
          <p:spPr>
            <a:xfrm rot="5400000">
              <a:off x="2008109" y="-619782"/>
              <a:ext cx="222181" cy="2817555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D83C67-84C1-6E80-B706-895C03BB03C9}"/>
              </a:ext>
            </a:extLst>
          </p:cNvPr>
          <p:cNvGrpSpPr/>
          <p:nvPr/>
        </p:nvGrpSpPr>
        <p:grpSpPr>
          <a:xfrm>
            <a:off x="3796676" y="288644"/>
            <a:ext cx="6775768" cy="616789"/>
            <a:chOff x="3796676" y="288644"/>
            <a:chExt cx="6775768" cy="6167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ECA2C6-E456-9701-573B-B74C320A325D}"/>
                </a:ext>
              </a:extLst>
            </p:cNvPr>
            <p:cNvSpPr txBox="1"/>
            <p:nvPr/>
          </p:nvSpPr>
          <p:spPr>
            <a:xfrm>
              <a:off x="6223325" y="288644"/>
              <a:ext cx="2147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Remote: Baskerville</a:t>
              </a: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DEDB8E48-4551-3EEE-9F73-AA2DF4A70DA2}"/>
                </a:ext>
              </a:extLst>
            </p:cNvPr>
            <p:cNvSpPr/>
            <p:nvPr/>
          </p:nvSpPr>
          <p:spPr>
            <a:xfrm rot="5400000">
              <a:off x="7063505" y="-2603506"/>
              <a:ext cx="242110" cy="6775768"/>
            </a:xfrm>
            <a:prstGeom prst="leftBrace">
              <a:avLst/>
            </a:prstGeom>
            <a:noFill/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  <a:gd name="connsiteX8" fmla="*/ 272955 w 272955"/>
                        <a:gd name="connsiteY8" fmla="*/ 1981584 h 1981584"/>
                        <a:gd name="connsiteX0" fmla="*/ 272955 w 272955"/>
                        <a:gd name="connsiteY0" fmla="*/ 1981584 h 1981584"/>
                        <a:gd name="connsiteX1" fmla="*/ 136477 w 272955"/>
                        <a:gd name="connsiteY1" fmla="*/ 1958839 h 1981584"/>
                        <a:gd name="connsiteX2" fmla="*/ 136478 w 272955"/>
                        <a:gd name="connsiteY2" fmla="*/ 1013537 h 1981584"/>
                        <a:gd name="connsiteX3" fmla="*/ 0 w 272955"/>
                        <a:gd name="connsiteY3" fmla="*/ 990792 h 1981584"/>
                        <a:gd name="connsiteX4" fmla="*/ 136478 w 272955"/>
                        <a:gd name="connsiteY4" fmla="*/ 968047 h 1981584"/>
                        <a:gd name="connsiteX5" fmla="*/ 136478 w 272955"/>
                        <a:gd name="connsiteY5" fmla="*/ 514302 h 1981584"/>
                        <a:gd name="connsiteX6" fmla="*/ 136478 w 272955"/>
                        <a:gd name="connsiteY6" fmla="*/ 22745 h 1981584"/>
                        <a:gd name="connsiteX7" fmla="*/ 272956 w 272955"/>
                        <a:gd name="connsiteY7" fmla="*/ 0 h 1981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72955" h="1981584" stroke="0" extrusionOk="0">
                          <a:moveTo>
                            <a:pt x="272955" y="1981584"/>
                          </a:moveTo>
                          <a:cubicBezTo>
                            <a:pt x="196731" y="1981060"/>
                            <a:pt x="134841" y="1972015"/>
                            <a:pt x="136477" y="1958839"/>
                          </a:cubicBezTo>
                          <a:cubicBezTo>
                            <a:pt x="148291" y="1646225"/>
                            <a:pt x="124581" y="1329016"/>
                            <a:pt x="136478" y="1013537"/>
                          </a:cubicBezTo>
                          <a:cubicBezTo>
                            <a:pt x="131241" y="1006089"/>
                            <a:pt x="74119" y="997735"/>
                            <a:pt x="0" y="990792"/>
                          </a:cubicBezTo>
                          <a:cubicBezTo>
                            <a:pt x="72809" y="989388"/>
                            <a:pt x="137359" y="981030"/>
                            <a:pt x="136478" y="968047"/>
                          </a:cubicBezTo>
                          <a:cubicBezTo>
                            <a:pt x="158112" y="875803"/>
                            <a:pt x="120580" y="679481"/>
                            <a:pt x="136478" y="514302"/>
                          </a:cubicBezTo>
                          <a:cubicBezTo>
                            <a:pt x="152376" y="349124"/>
                            <a:pt x="119410" y="223391"/>
                            <a:pt x="136478" y="22745"/>
                          </a:cubicBezTo>
                          <a:cubicBezTo>
                            <a:pt x="135691" y="2682"/>
                            <a:pt x="192475" y="7096"/>
                            <a:pt x="272956" y="0"/>
                          </a:cubicBezTo>
                          <a:cubicBezTo>
                            <a:pt x="402421" y="733008"/>
                            <a:pt x="430837" y="1359017"/>
                            <a:pt x="272955" y="1981584"/>
                          </a:cubicBezTo>
                          <a:close/>
                        </a:path>
                        <a:path w="272955" h="1981584" fill="none" extrusionOk="0">
                          <a:moveTo>
                            <a:pt x="272955" y="1981584"/>
                          </a:moveTo>
                          <a:cubicBezTo>
                            <a:pt x="197247" y="1981530"/>
                            <a:pt x="138670" y="1973194"/>
                            <a:pt x="136477" y="1958839"/>
                          </a:cubicBezTo>
                          <a:cubicBezTo>
                            <a:pt x="168095" y="1690804"/>
                            <a:pt x="141465" y="1380294"/>
                            <a:pt x="136478" y="1013537"/>
                          </a:cubicBezTo>
                          <a:cubicBezTo>
                            <a:pt x="140465" y="1007117"/>
                            <a:pt x="84503" y="1001973"/>
                            <a:pt x="0" y="990792"/>
                          </a:cubicBezTo>
                          <a:cubicBezTo>
                            <a:pt x="77166" y="989224"/>
                            <a:pt x="136762" y="979271"/>
                            <a:pt x="136478" y="968047"/>
                          </a:cubicBezTo>
                          <a:cubicBezTo>
                            <a:pt x="142642" y="856497"/>
                            <a:pt x="149902" y="641825"/>
                            <a:pt x="136478" y="514302"/>
                          </a:cubicBezTo>
                          <a:cubicBezTo>
                            <a:pt x="123054" y="386779"/>
                            <a:pt x="157464" y="260211"/>
                            <a:pt x="136478" y="22745"/>
                          </a:cubicBezTo>
                          <a:cubicBezTo>
                            <a:pt x="137472" y="-3265"/>
                            <a:pt x="196061" y="887"/>
                            <a:pt x="272956" y="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askerville">
      <a:dk1>
        <a:srgbClr val="323232"/>
      </a:dk1>
      <a:lt1>
        <a:srgbClr val="FFFFFF"/>
      </a:lt1>
      <a:dk2>
        <a:srgbClr val="323232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EF7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3568</TotalTime>
  <Words>1055</Words>
  <Application>Microsoft Macintosh PowerPoint</Application>
  <PresentationFormat>Widescreen</PresentationFormat>
  <Paragraphs>168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Baskerville SemiBold</vt:lpstr>
      <vt:lpstr>Calibri</vt:lpstr>
      <vt:lpstr>Cambria</vt:lpstr>
      <vt:lpstr>Courier New</vt:lpstr>
      <vt:lpstr>Office Theme</vt:lpstr>
      <vt:lpstr>Intro to Baskerville</vt:lpstr>
      <vt:lpstr>Overview</vt:lpstr>
      <vt:lpstr>1. How can High Performance Computing benefit you?</vt:lpstr>
      <vt:lpstr>PowerPoint Presentation</vt:lpstr>
      <vt:lpstr>2. Connecting to Baskerville</vt:lpstr>
      <vt:lpstr>PowerPoint Presentation</vt:lpstr>
      <vt:lpstr>Projects and QoS</vt:lpstr>
      <vt:lpstr>3. System Architecture</vt:lpstr>
      <vt:lpstr>PowerPoint Presentation</vt:lpstr>
      <vt:lpstr>Your home folder | 20GB</vt:lpstr>
      <vt:lpstr>Your project folder | 1TB</vt:lpstr>
      <vt:lpstr>4. Running Jobs using SLURM</vt:lpstr>
      <vt:lpstr>Choose your editor</vt:lpstr>
      <vt:lpstr>Create your job script</vt:lpstr>
      <vt:lpstr>Submit your job script</vt:lpstr>
      <vt:lpstr>View your job outputs</vt:lpstr>
      <vt:lpstr>Your turn</vt:lpstr>
      <vt:lpstr>Your turn</vt:lpstr>
      <vt:lpstr>Your turn</vt:lpstr>
      <vt:lpstr>Interactive jobs</vt:lpstr>
      <vt:lpstr>5. Accessing Software Applications</vt:lpstr>
      <vt:lpstr>Let’s look at your job script again</vt:lpstr>
      <vt:lpstr>List available modules</vt:lpstr>
      <vt:lpstr>Load Python module</vt:lpstr>
      <vt:lpstr>View loaded modules</vt:lpstr>
      <vt:lpstr>Unload Python module</vt:lpstr>
      <vt:lpstr>Your turn</vt:lpstr>
      <vt:lpstr>Your turn - Result</vt:lpstr>
      <vt:lpstr>6. Transferring files to/from Baskerville</vt:lpstr>
      <vt:lpstr>Baskerville → Local Machine</vt:lpstr>
      <vt:lpstr>Globus</vt:lpstr>
      <vt:lpstr>7. Final Task: Running a Job with GPUs</vt:lpstr>
      <vt:lpstr>Available GPUs</vt:lpstr>
      <vt:lpstr>Query GPUs with PyTorch</vt:lpstr>
      <vt:lpstr>Query GPUs with PyTorch - Result</vt:lpstr>
      <vt:lpstr>Congratulations!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Baskerville</dc:title>
  <dc:creator>Jenny Wong (Advanced Research Computing)</dc:creator>
  <cp:lastModifiedBy>Jenny Wong (Advanced Research Computing)</cp:lastModifiedBy>
  <cp:revision>38</cp:revision>
  <dcterms:created xsi:type="dcterms:W3CDTF">2022-08-25T11:39:38Z</dcterms:created>
  <dcterms:modified xsi:type="dcterms:W3CDTF">2022-11-11T14:08:25Z</dcterms:modified>
</cp:coreProperties>
</file>